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7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8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9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11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1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95" r:id="rId6"/>
    <p:sldMasterId id="2147483652" r:id="rId7"/>
    <p:sldMasterId id="2147483658" r:id="rId8"/>
    <p:sldMasterId id="2147483654" r:id="rId9"/>
    <p:sldMasterId id="2147483660" r:id="rId10"/>
    <p:sldMasterId id="2147483672" r:id="rId11"/>
    <p:sldMasterId id="2147483656" r:id="rId12"/>
    <p:sldMasterId id="2147483750" r:id="rId13"/>
    <p:sldMasterId id="2147483756" r:id="rId14"/>
    <p:sldMasterId id="2147483772" r:id="rId15"/>
    <p:sldMasterId id="2147483768" r:id="rId16"/>
    <p:sldMasterId id="2147483763" r:id="rId17"/>
    <p:sldMasterId id="2147483776" r:id="rId18"/>
  </p:sldMasterIdLst>
  <p:notesMasterIdLst>
    <p:notesMasterId r:id="rId32"/>
  </p:notesMasterIdLst>
  <p:handoutMasterIdLst>
    <p:handoutMasterId r:id="rId33"/>
  </p:handoutMasterIdLst>
  <p:sldIdLst>
    <p:sldId id="508" r:id="rId19"/>
    <p:sldId id="522" r:id="rId20"/>
    <p:sldId id="509" r:id="rId21"/>
    <p:sldId id="511" r:id="rId22"/>
    <p:sldId id="512" r:id="rId23"/>
    <p:sldId id="514" r:id="rId24"/>
    <p:sldId id="513" r:id="rId25"/>
    <p:sldId id="517" r:id="rId26"/>
    <p:sldId id="516" r:id="rId27"/>
    <p:sldId id="518" r:id="rId28"/>
    <p:sldId id="521" r:id="rId29"/>
    <p:sldId id="519" r:id="rId30"/>
    <p:sldId id="52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5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D3CFA11-F262-6EC9-F815-EA85EBBFA32E}" name="Abi Iyer" initials="AI" userId="S::abhishek.iyer@pexa.com.au::38f59b61-412d-4527-bfe8-0e67c3716973" providerId="AD"/>
  <p188:author id="{A3E1FD28-3657-68B7-2ED9-E678BBA0B624}" name="Sayali Lonkar" initials="SL" userId="S::sayali.lonkar@pexa.com.au::f0b1653d-70e7-4643-bf81-b2d43d52d4df" providerId="AD"/>
  <p188:author id="{0CC0EB2C-16B7-E354-BDDC-F5E80BB2FEE4}" name="Deepak Panduranga" initials="DP" userId="S::deepak.panduranga@pexa.com.au::09cbc9d9-c6ad-4777-843d-7e680d50eb27" providerId="AD"/>
  <p188:author id="{79FF2E31-DD3B-AC98-A9DD-102918D01E6D}" name="Amit Dash" initials="AD" userId="S::amit.dash@pexa.com.au::9975af4a-c451-4c9a-9033-5cb1e6511fbe" providerId="AD"/>
  <p188:author id="{2C1E0942-6D77-EFB2-E609-ABBD828B3772}" name="Prateeksha Satyamoorthy" initials="PS" userId="S::prateeksha.satyamoorthy@pexa.com.au::716d98f3-2fe9-4c9c-a77a-157d26d28e96" providerId="AD"/>
  <p188:author id="{8054394B-EBD3-A395-39D5-58CB28EC4288}" name="Abhi Acharjee" initials="AA" userId="S::abhishek.acharjee@pexa.com.au::4fa9b4c8-7a8d-4c15-9f04-20991fadc19d" providerId="AD"/>
  <p188:author id="{0F854D5B-868A-341A-14E6-B06C75FFF557}" name="Travis Sullivan" initials="TS" userId="S::travis.sullivan@pexa.com.au::8ff6679a-682a-4500-a1d6-ca7faf475507" providerId="AD"/>
  <p188:author id="{79B4E45B-8809-8CD0-923E-A8DE729AAAB2}" name="Benjamin Martin-Hirsch" initials="BM" userId="S::benjamin.martinhirsch@pexa.com.au::e228e931-a5b8-427e-bce2-d5f26aa8a025" providerId="AD"/>
  <p188:author id="{0A1F3B65-113C-EF52-6796-5F014B50057B}" name="Ben Rennie" initials="BR" userId="S::ben.rennie@pexa.com.au::3beebec8-757f-45cf-baf9-0d56b87ef21e" providerId="AD"/>
  <p188:author id="{AFB13169-7598-F0A7-E32E-B8B9135AEB17}" name="Sakshi Aggarwal" initials="SA" userId="S::sakshi.aggarwal@pexa.com.au::e2a62899-d491-4b47-8f35-dbe0ac5428ae" providerId="AD"/>
  <p188:author id="{BAC1C782-0BBF-D9D6-1419-37E32AF554E7}" name="Sharath Napolean" initials="SN" userId="S::sharath.napolean@pexa.com.au::97e2981a-2c57-43ac-9583-9c43cee96bd8" providerId="AD"/>
  <p188:author id="{11E1A196-3DEF-9C4D-F85C-F65D4653BA42}" name="Yogesh Sreedharan" initials="YS" userId="S::yogesh.sreedharan@pexa.com.au::9313168f-b896-490e-95fb-d61c22009361" providerId="AD"/>
  <p188:author id="{EA16F196-C615-8CB4-D076-8F18FC9AE58F}" name="Balamurugan S Sivaramalingam" initials="BS" userId="S::balamurugaramanathan.sivaramalingam@pexa.com.au::d44bbd0c-df4b-4e01-8898-1b069710e707" providerId="AD"/>
  <p188:author id="{16471D98-1621-CAD3-6E2D-190F50B6274E}" name="Dhamo Kanniyappan" initials="DK" userId="S::dhamotharan.kanniyappan@pexa.com.au::c71fb26e-8a7c-4e85-995d-bc6847e5a6ec" providerId="AD"/>
  <p188:author id="{7EA21D9A-2DA5-FFB8-8B40-6C583A17DEDC}" name="Sriram Vaidhyanathan" initials="SV" userId="S::sriram.vaidhyanathan@pexa.com.au::dfe3eba1-2666-45fa-99d2-a25f3d95e11d" providerId="AD"/>
  <p188:author id="{47AA0EA5-21D0-C690-A8F0-B69C8625FAD8}" name="Riya Kataria" initials="RK" userId="S::riya.kataria@pexa.com.au::8feb72f4-2684-471b-acd9-68cb605106ef" providerId="AD"/>
  <p188:author id="{EF4D71A9-3B03-CCCE-5BF5-A2A6705AD828}" name="Subramani Rajagopal" initials="SR" userId="S::subramani.rajagopal@pexa.com.au::74c474ee-7ff7-4541-814b-922a096fbf4f" providerId="AD"/>
  <p188:author id="{86DC5DB7-90D4-C273-AA91-4B3756F5A09D}" name="Nilmani Kumar" initials="NK" userId="S::nilmani.kumar@pexa.com.au::2fa1f3a2-3bd0-405c-9193-ef37eaacacd9" providerId="AD"/>
  <p188:author id="{790783D4-F8EB-662C-591B-811BEC13B857}" name="Boobalan Subramanian" initials="BS" userId="S::boobalan.subramanian@pexa.com.au::9c78f782-ceb3-4584-849b-38a089a5b38e" providerId="AD"/>
  <p188:author id="{56DAC2D4-865A-3465-16FC-F9305F443C4E}" name="Vidhya Thirumavalavan" initials="VT" userId="S::vidhya.thirumavalavan@pexa.com.au::f3477446-b8cb-42b5-a947-0c2f49cad871" providerId="AD"/>
  <p188:author id="{5C7E3BD7-73A5-42EC-F4E6-37F57ADD49FA}" name="Rebecca Abriam" initials="RA" userId="S::rebecca.abriam@pexa.com.au::c00c067a-e11d-4a12-9632-ca467d3becb1" providerId="AD"/>
  <p188:author id="{9763BED8-D897-15BA-8A6B-B7C6281A5353}" name="Goutham Polamreddy" initials="GP" userId="S::venkata.polamreddy@pexa.com.au::dd169987-ef20-442a-b30d-4be7a43f2fe8" providerId="AD"/>
  <p188:author id="{6259DCD9-8C15-9DD5-EDA8-387323D2A179}" name="Sangan Patil" initials="SP" userId="S::sanganagouda.patil@pexa.com.au::5ed48a45-6da7-437c-a275-c1929429d352" providerId="AD"/>
  <p188:author id="{BC35B4DB-AEAC-CE26-14F2-F002C1BC6490}" name="Santosh Joshi" initials="SJ" userId="S::santosh.joshi@pexa.com.au::615c346a-2907-4d2d-a0f2-a66e69e98a6b" providerId="AD"/>
  <p188:author id="{B6CAE1E5-FBAA-1312-F726-834AC4381D69}" name="Leah Osborn" initials="LO" userId="S::leah.osborn@pexa.com.au::03c13996-1ab6-4ed4-b45d-6e3c22a2c02c" providerId="AD"/>
  <p188:author id="{1E706DEE-D552-779D-B781-FC6F58DB2195}" name="Harini Subramani" initials="HS" userId="S::harini.subramani@pexa.com.au::dd85e355-9186-4e03-bc37-6026fe0ebb16" providerId="AD"/>
  <p188:author id="{430AEBEF-4947-A458-9004-51215F8FF08B}" name="Naveena Boominathan" initials="NB" userId="S::naveena.boominathan@pexa.com.au::c0a3f755-ebd8-4ed0-a02b-f9b071cd3e6b" providerId="AD"/>
  <p188:author id="{85F768F3-F4C2-CD2C-FFB7-8E9C6C5B91AA}" name="Shankar Ghosh" initials="SG" userId="S::shankar.ghosh@pexa.com.au::28297370-2470-4c6c-bdb6-93aa12886437" providerId="AD"/>
  <p188:author id="{E505D8F9-93BA-1574-340C-DD036700AE29}" name="Dheer Thakkar" initials="DT" userId="S::dheer.thakkar@pexa.com.au::b27d31b4-1803-4c3e-a4f0-031934c77552" providerId="AD"/>
  <p188:author id="{61F424FA-7200-81A6-8E45-63CB5FF7BCE9}" name="Rod Currie" initials="RC" userId="S::roderick.currie@pexa.com.au::5860f727-9723-4299-ae12-b0c105117d2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shatha Mahesh" initials="AM" lastIdx="80" clrIdx="0">
    <p:extLst>
      <p:ext uri="{19B8F6BF-5375-455C-9EA6-DF929625EA0E}">
        <p15:presenceInfo xmlns:p15="http://schemas.microsoft.com/office/powerpoint/2012/main" userId="S::akshantha.mahesh@pexa.com.au::24e45bba-a204-44fc-a3ba-c523afc205db" providerId="AD"/>
      </p:ext>
    </p:extLst>
  </p:cmAuthor>
  <p:cmAuthor id="2" name="Abi Iyer" initials="AI" lastIdx="4" clrIdx="1">
    <p:extLst>
      <p:ext uri="{19B8F6BF-5375-455C-9EA6-DF929625EA0E}">
        <p15:presenceInfo xmlns:p15="http://schemas.microsoft.com/office/powerpoint/2012/main" userId="S::abhishek.iyer@pexa.com.au::38f59b61-412d-4527-bfe8-0e67c3716973" providerId="AD"/>
      </p:ext>
    </p:extLst>
  </p:cmAuthor>
  <p:cmAuthor id="3" name="Amit Dash" initials="AD" lastIdx="18" clrIdx="2">
    <p:extLst>
      <p:ext uri="{19B8F6BF-5375-455C-9EA6-DF929625EA0E}">
        <p15:presenceInfo xmlns:p15="http://schemas.microsoft.com/office/powerpoint/2012/main" userId="S::amit.dash@pexa.com.au::9975af4a-c451-4c9a-9033-5cb1e6511fbe" providerId="AD"/>
      </p:ext>
    </p:extLst>
  </p:cmAuthor>
  <p:cmAuthor id="4" name="Sharath Napolean" initials="SN" lastIdx="2" clrIdx="3">
    <p:extLst>
      <p:ext uri="{19B8F6BF-5375-455C-9EA6-DF929625EA0E}">
        <p15:presenceInfo xmlns:p15="http://schemas.microsoft.com/office/powerpoint/2012/main" userId="S::sharath.napolean@pexa.com.au::97e2981a-2c57-43ac-9583-9c43cee96bd8" providerId="AD"/>
      </p:ext>
    </p:extLst>
  </p:cmAuthor>
  <p:cmAuthor id="5" name="Hannah Fitzgerald-Kearns" initials="HF" lastIdx="6" clrIdx="4">
    <p:extLst>
      <p:ext uri="{19B8F6BF-5375-455C-9EA6-DF929625EA0E}">
        <p15:presenceInfo xmlns:p15="http://schemas.microsoft.com/office/powerpoint/2012/main" userId="S::hannah.fitzgeraldkearns@pexa.com.au::d1c64b7e-ba48-49fe-b2f4-7f8e1cedd6b6" providerId="AD"/>
      </p:ext>
    </p:extLst>
  </p:cmAuthor>
  <p:cmAuthor id="6" name="Sanchit Bahal" initials="SB" lastIdx="4" clrIdx="5">
    <p:extLst>
      <p:ext uri="{19B8F6BF-5375-455C-9EA6-DF929625EA0E}">
        <p15:presenceInfo xmlns:p15="http://schemas.microsoft.com/office/powerpoint/2012/main" userId="S::sanchit.bahal@pexa.com.au::9f0c5587-d74c-4cb6-8fb2-13087701605c" providerId="AD"/>
      </p:ext>
    </p:extLst>
  </p:cmAuthor>
  <p:cmAuthor id="7" name="Benjamin Martin-Hirsch" initials="BM" lastIdx="6" clrIdx="6">
    <p:extLst>
      <p:ext uri="{19B8F6BF-5375-455C-9EA6-DF929625EA0E}">
        <p15:presenceInfo xmlns:p15="http://schemas.microsoft.com/office/powerpoint/2012/main" userId="S::benjamin.martinhirsch@pexa.com.au::e228e931-a5b8-427e-bce2-d5f26aa8a025" providerId="AD"/>
      </p:ext>
    </p:extLst>
  </p:cmAuthor>
  <p:cmAuthor id="8" name="Andy Brown" initials="AB" lastIdx="5" clrIdx="7">
    <p:extLst>
      <p:ext uri="{19B8F6BF-5375-455C-9EA6-DF929625EA0E}">
        <p15:presenceInfo xmlns:p15="http://schemas.microsoft.com/office/powerpoint/2012/main" userId="S::andy.brown@pexa.com.au::8b55a383-c0b0-428d-9d38-afaa0cd2c87a" providerId="AD"/>
      </p:ext>
    </p:extLst>
  </p:cmAuthor>
  <p:cmAuthor id="9" name="Travis Sullivan" initials="TS" lastIdx="19" clrIdx="8">
    <p:extLst>
      <p:ext uri="{19B8F6BF-5375-455C-9EA6-DF929625EA0E}">
        <p15:presenceInfo xmlns:p15="http://schemas.microsoft.com/office/powerpoint/2012/main" userId="S::travis.sullivan@pexa.com.au::8ff6679a-682a-4500-a1d6-ca7faf475507" providerId="AD"/>
      </p:ext>
    </p:extLst>
  </p:cmAuthor>
  <p:cmAuthor id="10" name="Harini Subramani" initials="HS" lastIdx="4" clrIdx="9">
    <p:extLst>
      <p:ext uri="{19B8F6BF-5375-455C-9EA6-DF929625EA0E}">
        <p15:presenceInfo xmlns:p15="http://schemas.microsoft.com/office/powerpoint/2012/main" userId="S::harini.subramani@pexa.com.au::dd85e355-9186-4e03-bc37-6026fe0ebb16" providerId="AD"/>
      </p:ext>
    </p:extLst>
  </p:cmAuthor>
  <p:cmAuthor id="11" name="Prajakta Kudale" initials="PK" lastIdx="1" clrIdx="10">
    <p:extLst>
      <p:ext uri="{19B8F6BF-5375-455C-9EA6-DF929625EA0E}">
        <p15:presenceInfo xmlns:p15="http://schemas.microsoft.com/office/powerpoint/2012/main" userId="S::prajakta.kudale@pexa.com.au::2496d76a-8854-4999-bd6d-f660a38b3fb6" providerId="AD"/>
      </p:ext>
    </p:extLst>
  </p:cmAuthor>
  <p:cmAuthor id="12" name="Naveena Boominathan" initials="NB" lastIdx="13" clrIdx="11">
    <p:extLst>
      <p:ext uri="{19B8F6BF-5375-455C-9EA6-DF929625EA0E}">
        <p15:presenceInfo xmlns:p15="http://schemas.microsoft.com/office/powerpoint/2012/main" userId="S::naveena.boominathan@pexa.com.au::c0a3f755-ebd8-4ed0-a02b-f9b071cd3e6b" providerId="AD"/>
      </p:ext>
    </p:extLst>
  </p:cmAuthor>
  <p:cmAuthor id="13" name="Poornima Venkataramanan" initials="PV" lastIdx="7" clrIdx="12">
    <p:extLst>
      <p:ext uri="{19B8F6BF-5375-455C-9EA6-DF929625EA0E}">
        <p15:presenceInfo xmlns:p15="http://schemas.microsoft.com/office/powerpoint/2012/main" userId="S::poornima.venkataramanan@pexa.com.au::fd38a02e-e1c6-46bb-a6d0-b53e9e220de0" providerId="AD"/>
      </p:ext>
    </p:extLst>
  </p:cmAuthor>
  <p:cmAuthor id="14" name="Chidhambaranathan Ganesan" initials="CG" lastIdx="3" clrIdx="13">
    <p:extLst>
      <p:ext uri="{19B8F6BF-5375-455C-9EA6-DF929625EA0E}">
        <p15:presenceInfo xmlns:p15="http://schemas.microsoft.com/office/powerpoint/2012/main" userId="S::chidhambaranathan.g@pexa.com.au::ddf2537d-9331-46ad-95e9-26e90b7bb2a1" providerId="AD"/>
      </p:ext>
    </p:extLst>
  </p:cmAuthor>
  <p:cmAuthor id="15" name="Balamurugan S Sivaramalingam" initials="BS" lastIdx="39" clrIdx="14">
    <p:extLst>
      <p:ext uri="{19B8F6BF-5375-455C-9EA6-DF929625EA0E}">
        <p15:presenceInfo xmlns:p15="http://schemas.microsoft.com/office/powerpoint/2012/main" userId="S::balamurugaramanathan.sivaramalingam@pexa.com.au::d44bbd0c-df4b-4e01-8898-1b069710e707" providerId="AD"/>
      </p:ext>
    </p:extLst>
  </p:cmAuthor>
  <p:cmAuthor id="16" name="Sayeed Hussain" initials="SH" lastIdx="3" clrIdx="15">
    <p:extLst>
      <p:ext uri="{19B8F6BF-5375-455C-9EA6-DF929625EA0E}">
        <p15:presenceInfo xmlns:p15="http://schemas.microsoft.com/office/powerpoint/2012/main" userId="S::sayeed.hussain@pexa.com.au::68afa18f-d538-4e78-9c72-18f7159ffcb4" providerId="AD"/>
      </p:ext>
    </p:extLst>
  </p:cmAuthor>
  <p:cmAuthor id="17" name="Sriram Vaidhyanathan" initials="SV" lastIdx="3" clrIdx="16">
    <p:extLst>
      <p:ext uri="{19B8F6BF-5375-455C-9EA6-DF929625EA0E}">
        <p15:presenceInfo xmlns:p15="http://schemas.microsoft.com/office/powerpoint/2012/main" userId="S::sriram.vaidhyanathan@pexa.com.au::dfe3eba1-2666-45fa-99d2-a25f3d95e11d" providerId="AD"/>
      </p:ext>
    </p:extLst>
  </p:cmAuthor>
  <p:cmAuthor id="18" name="Nilmani Kumar" initials="NK" lastIdx="2" clrIdx="17">
    <p:extLst>
      <p:ext uri="{19B8F6BF-5375-455C-9EA6-DF929625EA0E}">
        <p15:presenceInfo xmlns:p15="http://schemas.microsoft.com/office/powerpoint/2012/main" userId="S::nilmani.kumar@pexa.com.au::2fa1f3a2-3bd0-405c-9193-ef37eaacacd9" providerId="AD"/>
      </p:ext>
    </p:extLst>
  </p:cmAuthor>
  <p:cmAuthor id="19" name="Leah Osborn" initials="LO" lastIdx="3" clrIdx="18">
    <p:extLst>
      <p:ext uri="{19B8F6BF-5375-455C-9EA6-DF929625EA0E}">
        <p15:presenceInfo xmlns:p15="http://schemas.microsoft.com/office/powerpoint/2012/main" userId="S::leah.osborn@pexa.com.au::03c13996-1ab6-4ed4-b45d-6e3c22a2c02c" providerId="AD"/>
      </p:ext>
    </p:extLst>
  </p:cmAuthor>
  <p:cmAuthor id="20" name="Aarti Kumar" initials="AK" lastIdx="2" clrIdx="19">
    <p:extLst>
      <p:ext uri="{19B8F6BF-5375-455C-9EA6-DF929625EA0E}">
        <p15:presenceInfo xmlns:p15="http://schemas.microsoft.com/office/powerpoint/2012/main" userId="S::aarti.kumar@pexa.com.au::0c28b577-7ebb-4d34-adcd-bdc14e96684d" providerId="AD"/>
      </p:ext>
    </p:extLst>
  </p:cmAuthor>
  <p:cmAuthor id="21" name="Ben Rennie" initials="BR" lastIdx="5" clrIdx="20">
    <p:extLst>
      <p:ext uri="{19B8F6BF-5375-455C-9EA6-DF929625EA0E}">
        <p15:presenceInfo xmlns:p15="http://schemas.microsoft.com/office/powerpoint/2012/main" userId="S::ben.rennie@pexa.com.au::3beebec8-757f-45cf-baf9-0d56b87ef21e" providerId="AD"/>
      </p:ext>
    </p:extLst>
  </p:cmAuthor>
  <p:cmAuthor id="22" name="Sophie Gregory" initials="SG" lastIdx="2" clrIdx="21">
    <p:extLst>
      <p:ext uri="{19B8F6BF-5375-455C-9EA6-DF929625EA0E}">
        <p15:presenceInfo xmlns:p15="http://schemas.microsoft.com/office/powerpoint/2012/main" userId="S::sophie.gregory@pexa.com.au::e9f7a433-6757-4b51-9b18-acec438d6f3d" providerId="AD"/>
      </p:ext>
    </p:extLst>
  </p:cmAuthor>
  <p:cmAuthor id="23" name="Santosh Joshi" initials="SJ" lastIdx="1" clrIdx="22">
    <p:extLst>
      <p:ext uri="{19B8F6BF-5375-455C-9EA6-DF929625EA0E}">
        <p15:presenceInfo xmlns:p15="http://schemas.microsoft.com/office/powerpoint/2012/main" userId="S::santosh.joshi@pexa.com.au::615c346a-2907-4d2d-a0f2-a66e69e98a6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8C95"/>
    <a:srgbClr val="92157D"/>
    <a:srgbClr val="D0F2CB"/>
    <a:srgbClr val="D8FFC4"/>
    <a:srgbClr val="EDA011"/>
    <a:srgbClr val="159999"/>
    <a:srgbClr val="008080"/>
    <a:srgbClr val="C7C7C7"/>
    <a:srgbClr val="FAE9AA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79EE2-8860-FB42-813D-90F32E684045}" v="24" dt="2023-10-16T23:11:22.764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–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2"/>
    <p:restoredTop sz="94677"/>
  </p:normalViewPr>
  <p:slideViewPr>
    <p:cSldViewPr snapToGrid="0">
      <p:cViewPr varScale="1">
        <p:scale>
          <a:sx n="155" d="100"/>
          <a:sy n="155" d="100"/>
        </p:scale>
        <p:origin x="232" y="192"/>
      </p:cViewPr>
      <p:guideLst>
        <p:guide orient="horz" pos="1933"/>
        <p:guide pos="3840"/>
        <p:guide pos="325"/>
        <p:guide pos="7355"/>
        <p:guide orient="horz" pos="55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8.xml"/><Relationship Id="rId39" Type="http://schemas.microsoft.com/office/2015/10/relationships/revisionInfo" Target="revisionInfo.xml"/><Relationship Id="rId21" Type="http://schemas.openxmlformats.org/officeDocument/2006/relationships/slide" Target="slides/slide3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2.xml"/><Relationship Id="rId29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6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1.xml"/><Relationship Id="rId31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194269F-1344-4F49-98C4-A6DE366D19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28BCB2-5010-784D-B090-1CDD4F3AA6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7EC88-F646-5A4A-91FC-6EF9D5EDD568}" type="datetime1">
              <a:rPr lang="en-AU" smtClean="0"/>
              <a:t>17/10/2023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B46AA-61D6-FD48-A533-3E0B325EB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F6981-0D6B-A84F-A057-81CFB8BCF2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60580-34CD-A942-814E-A4380B541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70629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830F1-D27F-5148-B0F5-BF9DF0E31107}" type="datetime1">
              <a:rPr lang="en-AU" smtClean="0"/>
              <a:t>17/10/2023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76131-6112-3A47-974E-1006C10D6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40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68FD21-B8F9-1A4D-9577-CB5C5C017188}"/>
              </a:ext>
            </a:extLst>
          </p:cNvPr>
          <p:cNvSpPr txBox="1"/>
          <p:nvPr userDrawn="1"/>
        </p:nvSpPr>
        <p:spPr>
          <a:xfrm>
            <a:off x="2108718" y="1129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991C7-ED3C-6349-9012-A4AE018986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63"/>
          <a:stretch/>
        </p:blipFill>
        <p:spPr>
          <a:xfrm>
            <a:off x="0" y="10539"/>
            <a:ext cx="12003741" cy="2973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575F6-23A8-3544-93B6-176945C8CD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6131" y="5835322"/>
            <a:ext cx="73657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altLang="en-US" sz="90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© Property Exchange Australia Limited (PEXA) </a:t>
            </a:r>
            <a:fld id="{30AAF5BB-74CC-9445-BA1F-3FA6C4E93048}" type="datetimeyyyy">
              <a:rPr lang="en-AU" altLang="en-US" sz="90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2023</a:t>
            </a:fld>
            <a:r>
              <a:rPr lang="en-AU" altLang="en-US" sz="90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. This information is subject to copyright and is confidential. It is intended for use only by the recipient on a “need to know” basis. Reproduction or disclosure to a third party of all or any part of this information requires the prior written permission of PEXA.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1AAB304-8107-4B42-88FE-BE4D8E9C06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131" y="2733102"/>
            <a:ext cx="6099858" cy="26274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200" b="0" i="0" smtClean="0">
                <a:latin typeface="+mj-lt"/>
                <a:ea typeface="Roboto Mono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Roboto Mono" pitchFamily="49" charset="0"/>
                <a:cs typeface="+mn-cs"/>
              </a:rPr>
              <a:t>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Roboto Mono" pitchFamily="49" charset="0"/>
                <a:cs typeface="+mn-cs"/>
              </a:rPr>
              <a:t>TITLE</a:t>
            </a:r>
          </a:p>
          <a:p>
            <a:pPr lvl="0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0767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68FD21-B8F9-1A4D-9577-CB5C5C017188}"/>
              </a:ext>
            </a:extLst>
          </p:cNvPr>
          <p:cNvSpPr txBox="1"/>
          <p:nvPr userDrawn="1"/>
        </p:nvSpPr>
        <p:spPr>
          <a:xfrm>
            <a:off x="2108718" y="1129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DBA423-18CB-0642-884B-A97F2C8DC0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9EF4D-A274-B34F-898D-E62267BC6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E3079-FCA4-234B-8B16-23F70CB504B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411A67-4627-1342-A80D-143ABAB186E4}"/>
              </a:ext>
            </a:extLst>
          </p:cNvPr>
          <p:cNvGrpSpPr/>
          <p:nvPr userDrawn="1"/>
        </p:nvGrpSpPr>
        <p:grpSpPr>
          <a:xfrm>
            <a:off x="9786084" y="1129004"/>
            <a:ext cx="1567716" cy="3997800"/>
            <a:chOff x="9982200" y="877800"/>
            <a:chExt cx="1567716" cy="3997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1F663C-68CC-1445-83CB-2A51A87341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>
              <a:off x="10424058" y="435942"/>
              <a:ext cx="684000" cy="15677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ADB836-3EF8-234E-982B-60835510CC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>
              <a:off x="10424058" y="1540542"/>
              <a:ext cx="684000" cy="1567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A020DD-E6A5-B64A-A13C-3B676E3EB7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>
              <a:off x="10424058" y="2645142"/>
              <a:ext cx="684000" cy="15677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484705-DBD2-E84E-8752-8168AE36C5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>
              <a:off x="10424058" y="3749742"/>
              <a:ext cx="684000" cy="156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183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1166C8-3500-324A-9C6A-B3B3C9A413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63713-B86D-6A4C-A5A9-21E44B28F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50A8-7E7C-1A44-8946-7A268457102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21867"/>
      </p:ext>
    </p:extLst>
  </p:cSld>
  <p:clrMapOvr>
    <a:masterClrMapping/>
  </p:clrMapOvr>
  <p:hf sldNum="0"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17CBB7-CA33-F746-AF61-C355DA0954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59228"/>
            <a:ext cx="6596827" cy="25395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0CC13F-7238-C94E-97C0-B5DB47A105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39CE64-F310-5F49-ACB6-4D8C355902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2676-D136-1F4C-858D-0FDD6F6FC8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B38B7-B191-6148-ABA0-9559ABBD61A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60642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A26450-B5E8-EE40-A303-33AE2871F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914"/>
          <a:stretch/>
        </p:blipFill>
        <p:spPr>
          <a:xfrm>
            <a:off x="6447099" y="2159228"/>
            <a:ext cx="5744902" cy="25395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14570F-8DDA-BF46-8350-8169A8C54B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221C6-704D-D548-A0FE-4D487333B9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2676-D136-1F4C-858D-0FDD6F6FC83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A2959-B3B6-B246-922C-A6E52C66283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12370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A93DFE-0519-8741-B041-8FC563B2B4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600F2A-332F-0147-A912-5BFF0D766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2676-D136-1F4C-858D-0FDD6F6FC83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45821-C807-D744-A799-CE0B5E3CB63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297192"/>
      </p:ext>
    </p:extLst>
  </p:cSld>
  <p:clrMapOvr>
    <a:masterClrMapping/>
  </p:clrMapOvr>
  <p:hf sldNum="0"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1F4AA-1DCC-234A-A110-54861D8A49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98777" y="842223"/>
            <a:ext cx="5848753" cy="51735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A8B7F9-1EAA-9D44-83C7-DF3F4DF15C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4F2F68-A1F6-7B43-BE0F-0F760A451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0AA660-C01B-0541-A90D-72744B8A4A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47E17A-C7D2-2140-9EB7-A61B8F2B1AA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63387"/>
      </p:ext>
    </p:extLst>
  </p:cSld>
  <p:clrMapOvr>
    <a:masterClrMapping/>
  </p:clrMapOvr>
  <p:hf sldNum="0"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9609F6-94FA-DE4A-95B0-321BABFAE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801"/>
          <a:stretch/>
        </p:blipFill>
        <p:spPr>
          <a:xfrm>
            <a:off x="0" y="842223"/>
            <a:ext cx="3930307" cy="51735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0E590C-E916-0948-A85A-6E89E690E5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F69C8E-DA6D-FE4C-AD2E-A8D0CA1B5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0AA660-C01B-0541-A90D-72744B8A4A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E4E4B-F22E-1140-BB61-0D4FE456A8B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62182"/>
      </p:ext>
    </p:extLst>
  </p:cSld>
  <p:clrMapOvr>
    <a:masterClrMapping/>
  </p:clrMapOvr>
  <p:hf sldNum="0"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1FFBE3-FC9F-4948-A089-762C38AD23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BEFFE-5D53-ED4E-884C-603BA0DC4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A0AA660-C01B-0541-A90D-72744B8A4AE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DE233-FE61-3A48-8BDD-5EDC7656521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3139"/>
      </p:ext>
    </p:extLst>
  </p:cSld>
  <p:clrMapOvr>
    <a:masterClrMapping/>
  </p:clrMapOvr>
  <p:hf sldNum="0"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bg>
      <p:bgPr>
        <a:gradFill flip="none" rotWithShape="1">
          <a:gsLst>
            <a:gs pos="0">
              <a:schemeClr val="bg1"/>
            </a:gs>
            <a:gs pos="99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13CCF-991A-7344-BC1D-25D9C446A6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1B339-26B4-1F48-8553-9A09FF3B7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5DE0C-28AF-4147-A953-EC715ECEE5F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70EF7-097D-1C4B-A48A-E60735FEEC0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3894"/>
      </p:ext>
    </p:extLst>
  </p:cSld>
  <p:clrMapOvr>
    <a:masterClrMapping/>
  </p:clrMapOvr>
  <p:hf sldNum="0"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bg>
      <p:bgPr>
        <a:gradFill flip="none" rotWithShape="1">
          <a:gsLst>
            <a:gs pos="0">
              <a:schemeClr val="bg1"/>
            </a:gs>
            <a:gs pos="100000">
              <a:schemeClr val="tx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D5FE36-7CF5-B54D-9861-C097F93F0B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949333-CCC3-0E40-B51B-9BEC8DE6B1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5DE0C-28AF-4147-A953-EC715ECEE5F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8AF7B-A255-B746-868A-62F223084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23323"/>
      </p:ext>
    </p:extLst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DE5269-B177-BB41-94DF-18A6F31631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540642" y="5754745"/>
            <a:ext cx="537186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altLang="en-US" sz="90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© Property Exchange Australia Limited (PEXA) </a:t>
            </a:r>
            <a:fld id="{30AAF5BB-74CC-9445-BA1F-3FA6C4E93048}" type="datetimeyyyy">
              <a:rPr lang="en-AU" altLang="en-US" sz="90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2023</a:t>
            </a:fld>
            <a:r>
              <a:rPr lang="en-AU" altLang="en-US" sz="90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. This information is subject to copyright and is confidential. It is intended for use only by the recipient on a “need to know” basis. Reproduction or disclosure to a third party of all or any part of this information requires the prior written permission of PEXA.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14E4DDE-D658-4D43-8F5F-79D7B58DF9C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0184" y="2115273"/>
            <a:ext cx="6099858" cy="26274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200" b="0" i="0" smtClean="0">
                <a:latin typeface="+mj-lt"/>
                <a:ea typeface="Roboto Mono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Roboto Mono" pitchFamily="49" charset="0"/>
                <a:cs typeface="+mn-cs"/>
              </a:rPr>
              <a:t>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Roboto Mono" pitchFamily="49" charset="0"/>
                <a:cs typeface="+mn-cs"/>
              </a:rPr>
              <a:t>TITLE</a:t>
            </a:r>
          </a:p>
          <a:p>
            <a:pPr lvl="0"/>
            <a:endParaRPr lang="en-AU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83D453-D939-F54C-A35E-F58C20760A1B}"/>
              </a:ext>
            </a:extLst>
          </p:cNvPr>
          <p:cNvGrpSpPr/>
          <p:nvPr userDrawn="1"/>
        </p:nvGrpSpPr>
        <p:grpSpPr>
          <a:xfrm>
            <a:off x="0" y="-1"/>
            <a:ext cx="4672484" cy="6858001"/>
            <a:chOff x="0" y="-1"/>
            <a:chExt cx="4672484" cy="6858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833E5A-CCAD-D748-8C94-43AC6F574A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672484" cy="685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CACAD0B-0022-AE4B-A82D-65755ED3D81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44594"/>
            <a:stretch/>
          </p:blipFill>
          <p:spPr>
            <a:xfrm>
              <a:off x="0" y="-1"/>
              <a:ext cx="258882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199148"/>
      </p:ext>
    </p:extLst>
  </p:cSld>
  <p:clrMapOvr>
    <a:masterClrMapping/>
  </p:clrMapOvr>
  <p:hf sldNum="0"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867EFC-0C65-9644-A044-9A2A68720E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B9268-0A42-4B4D-8076-34E88FDDF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5DE0C-28AF-4147-A953-EC715ECEE5F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73ACF-6911-774F-B70E-8E871F2C0F4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48059"/>
      </p:ext>
    </p:extLst>
  </p:cSld>
  <p:clrMapOvr>
    <a:masterClrMapping/>
  </p:clrMapOvr>
  <p:hf sldNum="0"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1BD1E-88AC-084E-AD79-54A4D2F878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F459D-B33C-2443-AE2E-FD00D9A07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7C0A2A-8D9B-9347-8816-BD2B4EB65A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B987-C916-CE43-B37B-AC967D1CE3C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07495"/>
      </p:ext>
    </p:extLst>
  </p:cSld>
  <p:clrMapOvr>
    <a:masterClrMapping/>
  </p:clrMapOvr>
  <p:hf sldNum="0"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70C24-B42B-DE4E-A32F-A87D1BAE8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72484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16CB4A-BCF8-B740-8729-5C253D2E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19C997-5321-4C4E-BB44-02211868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A2A-8D9B-9347-8816-BD2B4EB6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25224"/>
      </p:ext>
    </p:extLst>
  </p:cSld>
  <p:clrMapOvr>
    <a:masterClrMapping/>
  </p:clrMapOvr>
  <p:hf sldNum="0"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8579A-A2D6-8E4D-A8F5-C718A55DE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519516" y="0"/>
            <a:ext cx="4672484" cy="68580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1E2D129-0A8F-4F45-A10A-C8F75791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B2FC0A-C5CF-CE4E-BC17-8C8D395D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42" y="635634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E7C0A2A-8D9B-9347-8816-BD2B4EB65A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353"/>
      </p:ext>
    </p:extLst>
  </p:cSld>
  <p:clrMapOvr>
    <a:masterClrMapping/>
  </p:clrMapOvr>
  <p:hf sldNum="0"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A46097-66A3-F54B-8B28-0326CC082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75" y="0"/>
            <a:ext cx="4672484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67DA1-A85C-404B-BCB8-5812CA11E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CA11A-A928-6A42-B7EB-93417C04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A44B6-2FE9-7448-AF48-28DC917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52475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bg>
      <p:bgPr>
        <a:gradFill>
          <a:gsLst>
            <a:gs pos="35000">
              <a:schemeClr val="tx1"/>
            </a:gs>
            <a:gs pos="99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EF916FC-F51C-3C45-A4C7-0D6B5F459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485" y="0"/>
            <a:ext cx="4674337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2C44C-64D9-1841-9FFA-C9A6D05E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C3633-AD9A-8A4D-9D9A-786D3948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921CB0-739D-2447-BA43-F1667212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7330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bg>
      <p:bgPr>
        <a:gradFill>
          <a:gsLst>
            <a:gs pos="35000">
              <a:schemeClr val="tx1"/>
            </a:gs>
            <a:gs pos="99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46A916C-7696-8E44-AD0F-0FE9E7AA8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411" y="0"/>
            <a:ext cx="4674337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E4268-61CB-D94E-8EE8-7A847212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0044A-D121-9E4B-8FD1-701916D4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BA32C-DDDF-AC4B-AC3E-D1D499BB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3806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People-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956A1A-9CD6-B24E-AC91-D528764AE2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84" r="-4770"/>
          <a:stretch/>
        </p:blipFill>
        <p:spPr>
          <a:xfrm>
            <a:off x="0" y="0"/>
            <a:ext cx="86762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2A395-74A3-144B-B5CD-EA17E204CB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21241" y="0"/>
            <a:ext cx="772076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B9B5C-0112-F040-8DB1-AC296256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D7AB4-CB40-1D4A-826D-AA4D40B7C1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49276"/>
      </p:ext>
    </p:extLst>
  </p:cSld>
  <p:clrMapOvr>
    <a:masterClrMapping/>
  </p:clrMapOvr>
  <p:hf sldNum="0" hd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Hou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7E90BE-18CB-414B-9470-CB2BE1E84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028"/>
          <a:stretch/>
        </p:blipFill>
        <p:spPr>
          <a:xfrm>
            <a:off x="-644446" y="0"/>
            <a:ext cx="649580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2A395-74A3-144B-B5CD-EA17E204CB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21241" y="0"/>
            <a:ext cx="772076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B9B5C-0112-F040-8DB1-AC296256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D7AB4-CB40-1D4A-826D-AA4D40B7C1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14286"/>
      </p:ext>
    </p:extLst>
  </p:cSld>
  <p:clrMapOvr>
    <a:masterClrMapping/>
  </p:clrMapOvr>
  <p:hf sldNum="0" hd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People Bird-Ey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3FB9C3-2CF6-FB43-95DE-B271982A8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7" r="30379"/>
          <a:stretch/>
        </p:blipFill>
        <p:spPr>
          <a:xfrm>
            <a:off x="11017" y="0"/>
            <a:ext cx="659384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12A395-74A3-144B-B5CD-EA17E204CB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21241" y="0"/>
            <a:ext cx="772076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6B9B5C-0112-F040-8DB1-AC29625669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3D7AB4-CB40-1D4A-826D-AA4D40B7C1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65717"/>
      </p:ext>
    </p:extLst>
  </p:cSld>
  <p:clrMapOvr>
    <a:masterClrMapping/>
  </p:clrMapOvr>
  <p:hf sldNum="0"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16B40D-42F9-7843-8C7B-C0650CFF28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D9207-0FC0-5A46-8FF2-3535654DB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63F68-CB92-1B43-B69C-50E8FABB100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55763"/>
      </p:ext>
    </p:extLst>
  </p:cSld>
  <p:clrMapOvr>
    <a:masterClrMapping/>
  </p:clrMapOvr>
  <p:hf sldNum="0"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4268760"/>
      </p:ext>
    </p:extLst>
  </p:cSld>
  <p:clrMapOvr>
    <a:masterClrMapping/>
  </p:clrMapOvr>
  <p:hf sldNum="0" hd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9E69-3FCF-5C4B-B905-1245025A05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3704" y="6356402"/>
            <a:ext cx="591492" cy="365125"/>
          </a:xfrm>
          <a:prstGeom prst="rect">
            <a:avLst/>
          </a:prstGeom>
        </p:spPr>
        <p:txBody>
          <a:bodyPr/>
          <a:lstStyle/>
          <a:p>
            <a:fld id="{93A80081-A392-DD4F-A579-27F22EE483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79984"/>
      </p:ext>
    </p:extLst>
  </p:cSld>
  <p:clrMapOvr>
    <a:masterClrMapping/>
  </p:clrMapOvr>
  <p:hf sldNum="0"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577EDA2F-D9BC-4B5A-8CEF-812FB6F80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9622"/>
            <a:ext cx="59149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93A80081-A392-DD4F-A579-27F22EE483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36853"/>
      </p:ext>
    </p:extLst>
  </p:cSld>
  <p:clrMapOvr>
    <a:masterClrMapping/>
  </p:clrMapOvr>
  <p:hf sldNum="0"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ur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B301275C-BBF1-4065-BFE3-08FDA1652ED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20912" y="957046"/>
            <a:ext cx="5575088" cy="236876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E04622D-8F3A-4EAA-A0CE-2F73F5C2E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12" y="107053"/>
            <a:ext cx="6205515" cy="52132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AU" noProof="0" dirty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AU" noProof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BC0ACD5B-E600-4CD8-8F69-D79152D3B58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214973" y="957046"/>
            <a:ext cx="5456114" cy="5095641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31D3D82-2F3B-4F6C-BEE9-F5E16EA70EF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4973" y="697814"/>
            <a:ext cx="5456115" cy="259232"/>
          </a:xfrm>
        </p:spPr>
        <p:txBody>
          <a:bodyPr vert="horz" lIns="0" tIns="0" rIns="0" bIns="54000" rtlCol="0" anchor="b">
            <a:noAutofit/>
          </a:bodyPr>
          <a:lstStyle>
            <a:lvl1pPr>
              <a:defRPr lang="en-US" sz="953" b="1" spc="36" dirty="0" smtClean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lnSpc>
                <a:spcPts val="1270"/>
              </a:lnSpc>
              <a:spcBef>
                <a:spcPts val="771"/>
              </a:spcBef>
              <a:spcAft>
                <a:spcPts val="514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9" name="Content Placeholder 10">
            <a:extLst>
              <a:ext uri="{FF2B5EF4-FFF2-40B4-BE49-F238E27FC236}">
                <a16:creationId xmlns:a16="http://schemas.microsoft.com/office/drawing/2014/main" id="{2A3DBB57-55B9-4890-A70E-A456A020732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20912" y="3683919"/>
            <a:ext cx="5575088" cy="2368768"/>
          </a:xfr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9D35D7-56B5-4031-A7D9-A87F1113264E}"/>
              </a:ext>
            </a:extLst>
          </p:cNvPr>
          <p:cNvGrpSpPr/>
          <p:nvPr userDrawn="1"/>
        </p:nvGrpSpPr>
        <p:grpSpPr>
          <a:xfrm>
            <a:off x="10102323" y="6213473"/>
            <a:ext cx="1640968" cy="590761"/>
            <a:chOff x="10102323" y="6213473"/>
            <a:chExt cx="1640968" cy="59076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9DBDFA-39F7-4B13-9395-F6FEE13155BB}"/>
                </a:ext>
              </a:extLst>
            </p:cNvPr>
            <p:cNvSpPr/>
            <p:nvPr userDrawn="1"/>
          </p:nvSpPr>
          <p:spPr>
            <a:xfrm>
              <a:off x="10102323" y="6213473"/>
              <a:ext cx="1640968" cy="5907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C93CEC70-CC05-456D-B668-60358884D4A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2807" y="6270509"/>
              <a:ext cx="1440000" cy="47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367047-0575-47FE-AF8A-2946448D41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20913" y="3375250"/>
            <a:ext cx="5456115" cy="259232"/>
          </a:xfrm>
        </p:spPr>
        <p:txBody>
          <a:bodyPr vert="horz" lIns="0" tIns="0" rIns="0" bIns="54000" rtlCol="0" anchor="b">
            <a:noAutofit/>
          </a:bodyPr>
          <a:lstStyle>
            <a:lvl1pPr>
              <a:defRPr lang="en-US" sz="953" b="1" spc="36" dirty="0" smtClean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lnSpc>
                <a:spcPts val="1270"/>
              </a:lnSpc>
              <a:spcBef>
                <a:spcPts val="771"/>
              </a:spcBef>
              <a:spcAft>
                <a:spcPts val="514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CB42B0B-AB17-4F7C-B57F-AD3746E093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0911" y="680213"/>
            <a:ext cx="5456115" cy="259232"/>
          </a:xfrm>
        </p:spPr>
        <p:txBody>
          <a:bodyPr vert="horz" lIns="0" tIns="0" rIns="0" bIns="54000" rtlCol="0" anchor="b">
            <a:noAutofit/>
          </a:bodyPr>
          <a:lstStyle>
            <a:lvl1pPr>
              <a:defRPr lang="en-US" sz="953" b="1" spc="36" dirty="0" smtClean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>
              <a:lnSpc>
                <a:spcPts val="1270"/>
              </a:lnSpc>
              <a:spcBef>
                <a:spcPts val="771"/>
              </a:spcBef>
              <a:spcAft>
                <a:spcPts val="514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87327"/>
      </p:ext>
    </p:extLst>
  </p:cSld>
  <p:clrMapOvr>
    <a:masterClrMapping/>
  </p:clrMapOvr>
  <p:hf sldNum="0" hd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92000" y="487600"/>
            <a:ext cx="112080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99880153"/>
      </p:ext>
    </p:extLst>
  </p:cSld>
  <p:clrMapOvr>
    <a:masterClrMapping/>
  </p:clrMapOvr>
  <p:hf sldNum="0"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16B40D-42F9-7843-8C7B-C0650CFF28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D9207-0FC0-5A46-8FF2-3535654DB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63F68-CB92-1B43-B69C-50E8FABB100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557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492000" y="487600"/>
            <a:ext cx="112080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450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body" type="tx">
  <p:cSld name="Title, sub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2000" y="487600"/>
            <a:ext cx="112080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92000" y="1815200"/>
            <a:ext cx="112080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2"/>
          </p:nvPr>
        </p:nvSpPr>
        <p:spPr>
          <a:xfrm>
            <a:off x="499267" y="1143467"/>
            <a:ext cx="11208000" cy="56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-Regular"/>
              <a:buNone/>
              <a:defRPr sz="2133">
                <a:solidFill>
                  <a:srgbClr val="000000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4262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68FD21-B8F9-1A4D-9577-CB5C5C017188}"/>
              </a:ext>
            </a:extLst>
          </p:cNvPr>
          <p:cNvSpPr txBox="1"/>
          <p:nvPr userDrawn="1"/>
        </p:nvSpPr>
        <p:spPr>
          <a:xfrm>
            <a:off x="2108718" y="1129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1991C7-ED3C-6349-9012-A4AE018986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063"/>
          <a:stretch/>
        </p:blipFill>
        <p:spPr>
          <a:xfrm>
            <a:off x="0" y="10539"/>
            <a:ext cx="12003741" cy="29738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575F6-23A8-3544-93B6-176945C8CD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66131" y="5835322"/>
            <a:ext cx="73657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altLang="en-US" sz="90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© Property Exchange Australia Limited (PEXA) </a:t>
            </a:r>
            <a:fld id="{30AAF5BB-74CC-9445-BA1F-3FA6C4E93048}" type="datetimeyyyy">
              <a:rPr lang="en-AU" altLang="en-US" sz="90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2023</a:t>
            </a:fld>
            <a:r>
              <a:rPr lang="en-AU" altLang="en-US" sz="900">
                <a:solidFill>
                  <a:schemeClr val="tx1"/>
                </a:solidFill>
                <a:latin typeface="+mn-lt"/>
                <a:ea typeface="Arial" charset="0"/>
                <a:cs typeface="Arial" charset="0"/>
              </a:rPr>
              <a:t>. This information is subject to copyright and is confidential. It is intended for use only by the recipient on a “need to know” basis. Reproduction or disclosure to a third party of all or any part of this information requires the prior written permission of PEXA.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1AAB304-8107-4B42-88FE-BE4D8E9C06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6131" y="2733102"/>
            <a:ext cx="6099858" cy="26274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8200" b="0" i="0" smtClean="0">
                <a:latin typeface="+mj-lt"/>
                <a:ea typeface="Roboto Mono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Roboto Mono" pitchFamily="49" charset="0"/>
                <a:cs typeface="+mn-cs"/>
              </a:rPr>
              <a:t>ADD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Roboto Mono" pitchFamily="49" charset="0"/>
                <a:cs typeface="+mn-cs"/>
              </a:rPr>
              <a:t>TITLE</a:t>
            </a:r>
          </a:p>
          <a:p>
            <a:pPr lvl="0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2800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1BD1E-88AC-084E-AD79-54A4D2F878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F459D-B33C-2443-AE2E-FD00D9A07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7C0A2A-8D9B-9347-8816-BD2B4EB65A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B987-C916-CE43-B37B-AC967D1CE3C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1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492000" y="487600"/>
            <a:ext cx="112080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645000"/>
      </p:ext>
    </p:extLst>
  </p:cSld>
  <p:clrMapOvr>
    <a:masterClrMapping/>
  </p:clrMapOvr>
  <p:hf sldNum="0"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8579A-A2D6-8E4D-A8F5-C718A55DE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519516" y="0"/>
            <a:ext cx="4672484" cy="68580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1E2D129-0A8F-4F45-A10A-C8F75791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B2FC0A-C5CF-CE4E-BC17-8C8D395D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42" y="635634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E7C0A2A-8D9B-9347-8816-BD2B4EB65A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935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bg>
      <p:bgPr>
        <a:gradFill>
          <a:gsLst>
            <a:gs pos="35000">
              <a:schemeClr val="tx1"/>
            </a:gs>
            <a:gs pos="99000">
              <a:srgbClr val="C31CA7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BA46097-66A3-F54B-8B28-0326CC082C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9175" y="0"/>
            <a:ext cx="4672484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67DA1-A85C-404B-BCB8-5812CA11E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CA11A-A928-6A42-B7EB-93417C04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2A44B6-2FE9-7448-AF48-28DC9171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52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bg>
      <p:bgPr>
        <a:gradFill>
          <a:gsLst>
            <a:gs pos="35000">
              <a:schemeClr val="tx1"/>
            </a:gs>
            <a:gs pos="99000">
              <a:schemeClr val="accent6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EF916FC-F51C-3C45-A4C7-0D6B5F4591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485" y="0"/>
            <a:ext cx="4674337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42C44C-64D9-1841-9FFA-C9A6D05E4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C3633-AD9A-8A4D-9D9A-786D3948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1921CB0-739D-2447-BA43-F1667212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87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bg>
      <p:bgPr>
        <a:gradFill>
          <a:gsLst>
            <a:gs pos="35000">
              <a:schemeClr val="tx1"/>
            </a:gs>
            <a:gs pos="99000">
              <a:schemeClr val="accent5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46A916C-7696-8E44-AD0F-0FE9E7AA86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411" y="0"/>
            <a:ext cx="4674337" cy="685800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4E4268-61CB-D94E-8EE8-7A847212F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0044A-D121-9E4B-8FD1-701916D4F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BA32C-DDDF-AC4B-AC3E-D1D499BBD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93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bg>
      <p:bgPr>
        <a:gradFill flip="none" rotWithShape="1">
          <a:gsLst>
            <a:gs pos="0">
              <a:schemeClr val="bg1"/>
            </a:gs>
            <a:gs pos="99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913CCF-991A-7344-BC1D-25D9C446A6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71B339-26B4-1F48-8553-9A09FF3B74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5DE0C-28AF-4147-A953-EC715ECEE5F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70EF7-097D-1C4B-A48A-E60735FEEC0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8538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bg>
      <p:bgPr>
        <a:gradFill flip="none" rotWithShape="1">
          <a:gsLst>
            <a:gs pos="0">
              <a:schemeClr val="bg1"/>
            </a:gs>
            <a:gs pos="100000">
              <a:schemeClr val="tx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D5FE36-7CF5-B54D-9861-C097F93F0B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949333-CCC3-0E40-B51B-9BEC8DE6B1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5DE0C-28AF-4147-A953-EC715ECEE5F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8AF7B-A255-B746-868A-62F223084AA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233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bg>
      <p:bgPr>
        <a:gradFill flip="none" rotWithShape="1">
          <a:gsLst>
            <a:gs pos="0">
              <a:schemeClr val="bg1"/>
            </a:gs>
            <a:gs pos="99000">
              <a:schemeClr val="accent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867EFC-0C65-9644-A044-9A2A68720E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B9268-0A42-4B4D-8076-34E88FDDF1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A5DE0C-28AF-4147-A953-EC715ECEE5F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73ACF-6911-774F-B70E-8E871F2C0F4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480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68FD21-B8F9-1A4D-9577-CB5C5C017188}"/>
              </a:ext>
            </a:extLst>
          </p:cNvPr>
          <p:cNvSpPr txBox="1"/>
          <p:nvPr userDrawn="1"/>
        </p:nvSpPr>
        <p:spPr>
          <a:xfrm>
            <a:off x="2108718" y="1129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46D2E-0A80-BC41-90ED-F1EC7EA528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DBA423-18CB-0642-884B-A97F2C8DC0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9EF4D-A274-B34F-898D-E62267BC6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E3079-FCA4-234B-8B16-23F70CB504B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44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68FD21-B8F9-1A4D-9577-CB5C5C017188}"/>
              </a:ext>
            </a:extLst>
          </p:cNvPr>
          <p:cNvSpPr txBox="1"/>
          <p:nvPr userDrawn="1"/>
        </p:nvSpPr>
        <p:spPr>
          <a:xfrm>
            <a:off x="2108718" y="1129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DBA423-18CB-0642-884B-A97F2C8DC0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9EF4D-A274-B34F-898D-E62267BC6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E3079-FCA4-234B-8B16-23F70CB504B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411A67-4627-1342-A80D-143ABAB186E4}"/>
              </a:ext>
            </a:extLst>
          </p:cNvPr>
          <p:cNvGrpSpPr/>
          <p:nvPr userDrawn="1"/>
        </p:nvGrpSpPr>
        <p:grpSpPr>
          <a:xfrm>
            <a:off x="9786084" y="1129004"/>
            <a:ext cx="1567716" cy="3997800"/>
            <a:chOff x="9982200" y="877800"/>
            <a:chExt cx="1567716" cy="3997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1F663C-68CC-1445-83CB-2A51A87341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>
              <a:off x="10424058" y="435942"/>
              <a:ext cx="684000" cy="15677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FADB836-3EF8-234E-982B-60835510CC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>
              <a:off x="10424058" y="1540542"/>
              <a:ext cx="684000" cy="15677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A020DD-E6A5-B64A-A13C-3B676E3EB7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>
              <a:off x="10424058" y="2645142"/>
              <a:ext cx="684000" cy="15677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484705-DBD2-E84E-8752-8168AE36C5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 rot="16200000">
              <a:off x="10424058" y="3749742"/>
              <a:ext cx="684000" cy="156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183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47796-0546-6148-90CB-9862F78886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91320" y="6352766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D7ACC-57B2-3845-AB5B-D790F131B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72000" y="6352766"/>
            <a:ext cx="1080000" cy="365125"/>
          </a:xfrm>
        </p:spPr>
        <p:txBody>
          <a:bodyPr/>
          <a:lstStyle/>
          <a:p>
            <a:fld id="{506D871E-687E-EA49-91FF-BC0E42DD13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FA302-59DB-5A40-ADA0-ABFC5EE71B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905440" y="6354899"/>
            <a:ext cx="2520000" cy="365125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9050D-01AD-5F47-9BEB-FD4138A05F80}"/>
              </a:ext>
            </a:extLst>
          </p:cNvPr>
          <p:cNvCxnSpPr>
            <a:cxnSpLocks/>
          </p:cNvCxnSpPr>
          <p:nvPr userDrawn="1"/>
        </p:nvCxnSpPr>
        <p:spPr>
          <a:xfrm>
            <a:off x="840000" y="6228080"/>
            <a:ext cx="1051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ext, clock, sign, gauge&#10;&#10;Description automatically generated">
            <a:extLst>
              <a:ext uri="{FF2B5EF4-FFF2-40B4-BE49-F238E27FC236}">
                <a16:creationId xmlns:a16="http://schemas.microsoft.com/office/drawing/2014/main" id="{E1E856BB-76F7-224F-82D4-46C50AB6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37281"/>
            <a:ext cx="1132840" cy="3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2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body" type="tx">
  <p:cSld name="Title, subtitle and 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2000" y="487600"/>
            <a:ext cx="11208000" cy="76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492000" y="1815200"/>
            <a:ext cx="11208000" cy="45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133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2"/>
          </p:nvPr>
        </p:nvSpPr>
        <p:spPr>
          <a:xfrm>
            <a:off x="499267" y="1143467"/>
            <a:ext cx="11208000" cy="56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Inter-Regular"/>
              <a:buNone/>
              <a:defRPr sz="2133">
                <a:solidFill>
                  <a:srgbClr val="000000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6426227"/>
      </p:ext>
    </p:extLst>
  </p:cSld>
  <p:clrMapOvr>
    <a:masterClrMapping/>
  </p:clrMapOvr>
  <p:hf sldNum="0"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1166C8-3500-324A-9C6A-B3B3C9A413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D63713-B86D-6A4C-A5A9-21E44B28F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A750A8-7E7C-1A44-8946-7A268457102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218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16B40D-42F9-7843-8C7B-C0650CFF28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D9207-0FC0-5A46-8FF2-3535654DB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63F68-CB92-1B43-B69C-50E8FABB100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557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5">
    <p:bg>
      <p:bgPr>
        <a:solidFill>
          <a:srgbClr val="E9E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16B40D-42F9-7843-8C7B-C0650CFF28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ED9207-0FC0-5A46-8FF2-3535654DBC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63F68-CB92-1B43-B69C-50E8FABB100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1734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6">
    <p:bg>
      <p:bgPr>
        <a:solidFill>
          <a:srgbClr val="E9E9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47796-0546-6148-90CB-9862F78886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91320" y="6352766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D7ACC-57B2-3845-AB5B-D790F131B6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72000" y="6352766"/>
            <a:ext cx="1080000" cy="365125"/>
          </a:xfrm>
        </p:spPr>
        <p:txBody>
          <a:bodyPr/>
          <a:lstStyle/>
          <a:p>
            <a:fld id="{506D871E-687E-EA49-91FF-BC0E42DD13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8FA302-59DB-5A40-ADA0-ABFC5EE71B2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905440" y="6354899"/>
            <a:ext cx="2520000" cy="365125"/>
          </a:xfrm>
        </p:spPr>
        <p:txBody>
          <a:bodyPr/>
          <a:lstStyle/>
          <a:p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E9050D-01AD-5F47-9BEB-FD4138A05F80}"/>
              </a:ext>
            </a:extLst>
          </p:cNvPr>
          <p:cNvCxnSpPr>
            <a:cxnSpLocks/>
          </p:cNvCxnSpPr>
          <p:nvPr userDrawn="1"/>
        </p:nvCxnSpPr>
        <p:spPr>
          <a:xfrm>
            <a:off x="840000" y="6228080"/>
            <a:ext cx="1051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ext, clock, sign, gauge&#10;&#10;Description automatically generated">
            <a:extLst>
              <a:ext uri="{FF2B5EF4-FFF2-40B4-BE49-F238E27FC236}">
                <a16:creationId xmlns:a16="http://schemas.microsoft.com/office/drawing/2014/main" id="{E1E856BB-76F7-224F-82D4-46C50AB616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37281"/>
            <a:ext cx="1132840" cy="36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2486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470C24-B42B-DE4E-A32F-A87D1BAE84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72484" cy="68580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16CB4A-BCF8-B740-8729-5C253D2E1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19C997-5321-4C4E-BB44-02211868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C0A2A-8D9B-9347-8816-BD2B4EB65A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252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8579A-A2D6-8E4D-A8F5-C718A55DE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519516" y="0"/>
            <a:ext cx="4672484" cy="68580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1E2D129-0A8F-4F45-A10A-C8F75791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B2FC0A-C5CF-CE4E-BC17-8C8D395D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42" y="635634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E7C0A2A-8D9B-9347-8816-BD2B4EB65A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3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1BD1E-88AC-084E-AD79-54A4D2F878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673900" y="635634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F459D-B33C-2443-AE2E-FD00D9A07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272000" y="6356349"/>
            <a:ext cx="1080000" cy="365125"/>
          </a:xfrm>
        </p:spPr>
        <p:txBody>
          <a:bodyPr/>
          <a:lstStyle/>
          <a:p>
            <a:fld id="{FE7C0A2A-8D9B-9347-8816-BD2B4EB65A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B987-C916-CE43-B37B-AC967D1CE3C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2670600" y="6356349"/>
            <a:ext cx="2520000" cy="365125"/>
          </a:xfrm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58DE8A-FA7D-2E48-8135-576FD02C2790}"/>
              </a:ext>
            </a:extLst>
          </p:cNvPr>
          <p:cNvCxnSpPr>
            <a:cxnSpLocks/>
          </p:cNvCxnSpPr>
          <p:nvPr userDrawn="1"/>
        </p:nvCxnSpPr>
        <p:spPr>
          <a:xfrm>
            <a:off x="840000" y="6228080"/>
            <a:ext cx="1051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0256A60-631D-8740-A0FC-887FFAA70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7813" y="6351506"/>
            <a:ext cx="1134000" cy="3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074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1BD1E-88AC-084E-AD79-54A4D2F878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F459D-B33C-2443-AE2E-FD00D9A07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7C0A2A-8D9B-9347-8816-BD2B4EB65A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B987-C916-CE43-B37B-AC967D1CE3C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662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41BD1E-88AC-084E-AD79-54A4D2F878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5F459D-B33C-2443-AE2E-FD00D9A07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7C0A2A-8D9B-9347-8816-BD2B4EB65A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6B987-C916-CE43-B37B-AC967D1CE3C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12214"/>
      </p:ext>
    </p:extLst>
  </p:cSld>
  <p:clrMapOvr>
    <a:masterClrMapping/>
  </p:clrMapOvr>
  <p:hf sldNum="0"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A8579A-A2D6-8E4D-A8F5-C718A55DEE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519516" y="0"/>
            <a:ext cx="4672484" cy="6858000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1E2D129-0A8F-4F45-A10A-C8F757911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0B2FC0A-C5CF-CE4E-BC17-8C8D395D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542" y="635634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FE7C0A2A-8D9B-9347-8816-BD2B4EB65A4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93589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29E69-3FCF-5C4B-B905-1245025A05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03704" y="6356402"/>
            <a:ext cx="591492" cy="365125"/>
          </a:xfrm>
          <a:prstGeom prst="rect">
            <a:avLst/>
          </a:prstGeom>
        </p:spPr>
        <p:txBody>
          <a:bodyPr/>
          <a:lstStyle/>
          <a:p>
            <a:fld id="{93A80081-A392-DD4F-A579-27F22EE483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58885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568FD21-B8F9-1A4D-9577-CB5C5C017188}"/>
              </a:ext>
            </a:extLst>
          </p:cNvPr>
          <p:cNvSpPr txBox="1"/>
          <p:nvPr userDrawn="1"/>
        </p:nvSpPr>
        <p:spPr>
          <a:xfrm>
            <a:off x="2108718" y="11290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46D2E-0A80-BC41-90ED-F1EC7EA528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70"/>
            <a:ext cx="12192000" cy="68544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DDBA423-18CB-0642-884B-A97F2C8DC0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9EF4D-A274-B34F-898D-E62267BC63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06D871E-687E-EA49-91FF-BC0E42DD131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E3079-FCA4-234B-8B16-23F70CB504B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44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.emf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1AE5DB-EBDF-084E-AACB-82EB7B7C24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333" y="5623932"/>
            <a:ext cx="2186126" cy="74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88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94" r:id="rId2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594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Roboto Mono" pitchFamily="49" charset="0"/>
          <a:ea typeface="Roboto Mono" pitchFamily="49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lang="en-AU" sz="2800" b="0" kern="120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7B327-137A-A741-AFB1-19CDFEE1C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08443-EA6E-5D4D-9878-752F7567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06D871E-687E-EA49-91FF-BC0E42DD13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38B3D-745F-2E43-B56E-3BEBAE332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7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Roboto Mono" pitchFamily="49" charset="0"/>
          <a:ea typeface="Roboto Mono" pitchFamily="49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lang="en-AU" sz="2800" b="0" kern="120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35000">
              <a:schemeClr val="tx1"/>
            </a:gs>
            <a:gs pos="95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56986-0610-4242-8844-C900E224C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1D4B-E00C-114D-A93E-A9DD84EAA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C728E9-0A6A-3C46-AD27-BBE5E4D06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Libre Franklin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0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99000">
              <a:schemeClr val="accent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78E61-657D-274E-80B9-438A861F9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Libre Franklin" pitchFamily="2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AFB4E-D8AB-C641-A061-BF2AC7776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Libre Franklin" pitchFamily="2" charset="77"/>
              </a:defRPr>
            </a:lvl1pPr>
          </a:lstStyle>
          <a:p>
            <a:fld id="{79A5DE0C-28AF-4147-A953-EC715ECEE5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43784-142A-5942-A96C-237BD2D9F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Libre Franklin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9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7B327-137A-A741-AFB1-19CDFEE1C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Libre Franklin" pitchFamily="2" charset="77"/>
              </a:defRPr>
            </a:lvl1pPr>
          </a:lstStyle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08443-EA6E-5D4D-9878-752F7567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Libre Franklin" pitchFamily="2" charset="77"/>
              </a:defRPr>
            </a:lvl1pPr>
          </a:lstStyle>
          <a:p>
            <a:fld id="{506D871E-687E-EA49-91FF-BC0E42DD13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38B3D-745F-2E43-B56E-3BEBAE332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Libre Franklin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0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26" r:id="rId3"/>
    <p:sldLayoutId id="2147483766" r:id="rId4"/>
    <p:sldLayoutId id="2147483767" r:id="rId5"/>
    <p:sldLayoutId id="2147483730" r:id="rId6"/>
    <p:sldLayoutId id="2147483731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Roboto Mono" pitchFamily="49" charset="0"/>
          <a:ea typeface="Roboto Mono" pitchFamily="49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lang="en-AU" sz="2800" b="0" kern="120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B596C5-FF01-F141-85AA-52D9ACDE0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Libre Franklin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CE242-F6A3-1440-A79A-18F23AD4C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Libre Franklin" pitchFamily="2" charset="77"/>
              </a:defRPr>
            </a:lvl1pPr>
          </a:lstStyle>
          <a:p>
            <a:fld id="{FE7C0A2A-8D9B-9347-8816-BD2B4EB65A4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1C56-4FFC-0749-A5D2-BE281D9B1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  <a:latin typeface="Libre Franklin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2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29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7B327-137A-A741-AFB1-19CDFEE1C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08443-EA6E-5D4D-9878-752F7567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06D871E-687E-EA49-91FF-BC0E42DD13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38B3D-745F-2E43-B56E-3BEBAE332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7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07" r:id="rId2"/>
    <p:sldLayoutId id="2147483709" r:id="rId3"/>
    <p:sldLayoutId id="2147483712" r:id="rId4"/>
    <p:sldLayoutId id="2147483713" r:id="rId5"/>
    <p:sldLayoutId id="2147483714" r:id="rId6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Roboto Mono" pitchFamily="49" charset="0"/>
          <a:ea typeface="Roboto Mono" pitchFamily="49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lang="en-AU" sz="2800" b="0" kern="120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A7B327-137A-A741-AFB1-19CDFEE1C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08443-EA6E-5D4D-9878-752F75676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506D871E-687E-EA49-91FF-BC0E42DD131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D38B3D-745F-2E43-B56E-3BEBAE332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0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0" r:id="rId2"/>
    <p:sldLayoutId id="2147483698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Roboto Mono" pitchFamily="49" charset="0"/>
          <a:ea typeface="Roboto Mono" pitchFamily="49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lang="en-AU" sz="2800" b="0" kern="1200" smtClean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54BAA-161C-BF42-B49C-A7852FCB65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F2676-D136-1F4C-858D-0FDD6F6FC83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F3799-C42F-424D-A896-6DF6E10659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89466-D88C-AA4D-A3DA-9717C145CC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147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71" r:id="rId2"/>
    <p:sldLayoutId id="2147483664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5608A9-7552-7B43-BF62-BA89E19FEA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DC2F38-CF3B-F240-8EC7-87E81C7A8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A0AA660-C01B-0541-A90D-72744B8A4AE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7EB38-76EA-7F4C-9F09-060C960967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14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5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100000">
              <a:schemeClr val="bg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7478E61-657D-274E-80B9-438A861F9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AFB4E-D8AB-C641-A061-BF2AC7776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5DE0C-28AF-4147-A953-EC715ECEE5F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43784-142A-5942-A96C-237BD2D9F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9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55" r:id="rId2"/>
    <p:sldLayoutId id="2147483663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B596C5-FF01-F141-85AA-52D9ACDE0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8CE242-F6A3-1440-A79A-18F23AD4CC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C0A2A-8D9B-9347-8816-BD2B4EB65A41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1C56-4FFC-0749-A5D2-BE281D9B1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22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35000">
              <a:schemeClr val="tx1"/>
            </a:gs>
            <a:gs pos="99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56986-0610-4242-8844-C900E224C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51D4B-E00C-114D-A93E-A9DD84EAA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7C728E9-0A6A-3C46-AD27-BBE5E4D068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Contextual permission is not implemented as of now. Hence using IL for the flow </a:t>
            </a:r>
          </a:p>
        </p:txBody>
      </p:sp>
    </p:spTree>
    <p:extLst>
      <p:ext uri="{BB962C8B-B14F-4D97-AF65-F5344CB8AC3E}">
        <p14:creationId xmlns:p14="http://schemas.microsoft.com/office/powerpoint/2010/main" val="3424101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C52DC76-50CD-2D42-97DD-7A2AFB869F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95869" y="0"/>
            <a:ext cx="772076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42618-3E7A-834C-89F2-D304E5AB9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Contextual permission is not implemented as of now. Hence using IL for the flow 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C4C40F3-A08B-684F-A3C6-65F7917B7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A91C99-E64E-8944-BCA3-AC4F3FE28B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8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01" r:id="rId2"/>
    <p:sldLayoutId id="2147483702" r:id="rId3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langchain.com/docs/integrations/document_loaders/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7C8EAD9-6ABD-264F-B0F2-51766E8DC0C6}"/>
              </a:ext>
            </a:extLst>
          </p:cNvPr>
          <p:cNvSpPr txBox="1">
            <a:spLocks/>
          </p:cNvSpPr>
          <p:nvPr/>
        </p:nvSpPr>
        <p:spPr>
          <a:xfrm>
            <a:off x="1236289" y="1543606"/>
            <a:ext cx="5886688" cy="7027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Roboto Mono" pitchFamily="49" charset="0"/>
                <a:ea typeface="Roboto Mono" pitchFamily="49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AU" sz="7200" dirty="0">
              <a:gradFill>
                <a:gsLst>
                  <a:gs pos="0">
                    <a:srgbClr val="1F2041"/>
                  </a:gs>
                  <a:gs pos="100000">
                    <a:srgbClr val="BB1D7F"/>
                  </a:gs>
                </a:gsLst>
                <a:lin ang="0" scaled="1"/>
              </a:gradFill>
              <a:latin typeface="Quicksand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F8C14-FC5B-A5B2-C653-D1B65DFC3E26}"/>
              </a:ext>
            </a:extLst>
          </p:cNvPr>
          <p:cNvSpPr txBox="1"/>
          <p:nvPr/>
        </p:nvSpPr>
        <p:spPr>
          <a:xfrm>
            <a:off x="2118670" y="1801513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Creating Apps with Open AI</a:t>
            </a:r>
          </a:p>
        </p:txBody>
      </p:sp>
    </p:spTree>
    <p:extLst>
      <p:ext uri="{BB962C8B-B14F-4D97-AF65-F5344CB8AC3E}">
        <p14:creationId xmlns:p14="http://schemas.microsoft.com/office/powerpoint/2010/main" val="575555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1757200" y="995198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OpenAI</a:t>
            </a:r>
            <a:r>
              <a:rPr lang="en-US" sz="3200" dirty="0"/>
              <a:t>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2ED27-FC3F-A261-CCE2-3742F4CF2FA1}"/>
              </a:ext>
            </a:extLst>
          </p:cNvPr>
          <p:cNvSpPr txBox="1"/>
          <p:nvPr/>
        </p:nvSpPr>
        <p:spPr>
          <a:xfrm>
            <a:off x="1639614" y="2133600"/>
            <a:ext cx="79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Prompt templates can be tested using </a:t>
            </a:r>
            <a:r>
              <a:rPr lang="en-US" dirty="0" err="1"/>
              <a:t>OpenAI</a:t>
            </a:r>
            <a:r>
              <a:rPr lang="en-US" dirty="0"/>
              <a:t> Playground</a:t>
            </a:r>
          </a:p>
        </p:txBody>
      </p:sp>
    </p:spTree>
    <p:extLst>
      <p:ext uri="{BB962C8B-B14F-4D97-AF65-F5344CB8AC3E}">
        <p14:creationId xmlns:p14="http://schemas.microsoft.com/office/powerpoint/2010/main" val="3080101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1851793" y="2214398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PEXABot</a:t>
            </a:r>
            <a:r>
              <a:rPr lang="en-US" sz="3200" dirty="0"/>
              <a:t> Code Walkthrough</a:t>
            </a:r>
          </a:p>
        </p:txBody>
      </p:sp>
    </p:spTree>
    <p:extLst>
      <p:ext uri="{BB962C8B-B14F-4D97-AF65-F5344CB8AC3E}">
        <p14:creationId xmlns:p14="http://schemas.microsoft.com/office/powerpoint/2010/main" val="182815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1757200" y="995198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Any LLM’s to run on your Laptop?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2ED27-FC3F-A261-CCE2-3742F4CF2FA1}"/>
              </a:ext>
            </a:extLst>
          </p:cNvPr>
          <p:cNvSpPr txBox="1"/>
          <p:nvPr/>
        </p:nvSpPr>
        <p:spPr>
          <a:xfrm>
            <a:off x="1891862" y="2144111"/>
            <a:ext cx="791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GTP4All ( https://gpt4all.io/</a:t>
            </a:r>
            <a:r>
              <a:rPr lang="en-US" dirty="0" err="1"/>
              <a:t>index.html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593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848497" y="995198"/>
            <a:ext cx="83861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Let’s transform </a:t>
            </a:r>
            <a:r>
              <a:rPr lang="en-US" sz="3200" b="1" dirty="0"/>
              <a:t>PEXA</a:t>
            </a:r>
            <a:r>
              <a:rPr lang="en-US" sz="3200" dirty="0"/>
              <a:t> into an </a:t>
            </a:r>
            <a:r>
              <a:rPr lang="en-US" sz="3200" b="1" dirty="0"/>
              <a:t>AI </a:t>
            </a:r>
            <a:r>
              <a:rPr lang="en-US" sz="3200" dirty="0"/>
              <a:t>first Company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                              Q &amp; A</a:t>
            </a:r>
          </a:p>
        </p:txBody>
      </p:sp>
    </p:spTree>
    <p:extLst>
      <p:ext uri="{BB962C8B-B14F-4D97-AF65-F5344CB8AC3E}">
        <p14:creationId xmlns:p14="http://schemas.microsoft.com/office/powerpoint/2010/main" val="59439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98BCF-CBF8-8E50-CE13-135F3C4C139A}"/>
              </a:ext>
            </a:extLst>
          </p:cNvPr>
          <p:cNvSpPr txBox="1"/>
          <p:nvPr/>
        </p:nvSpPr>
        <p:spPr>
          <a:xfrm>
            <a:off x="1177160" y="2054515"/>
            <a:ext cx="1033321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Chatbot – </a:t>
            </a:r>
            <a:r>
              <a:rPr lang="en-US" sz="2800" dirty="0" err="1"/>
              <a:t>PEXABot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workspace details for PEXA Exchange/</a:t>
            </a:r>
            <a:r>
              <a:rPr lang="en-US" sz="2800" dirty="0" err="1"/>
              <a:t>Pexa</a:t>
            </a:r>
            <a:r>
              <a:rPr lang="en-US" sz="2800" dirty="0"/>
              <a:t> Go </a:t>
            </a:r>
          </a:p>
          <a:p>
            <a:r>
              <a:rPr lang="en-US" sz="2800" dirty="0"/>
              <a:t>    using signed contract (house address, buyer and seller details, </a:t>
            </a:r>
            <a:r>
              <a:rPr lang="en-US" sz="2800" dirty="0" err="1"/>
              <a:t>etc</a:t>
            </a:r>
            <a:r>
              <a:rPr lang="en-US" sz="2800" dirty="0"/>
              <a:t>) .</a:t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237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13AE1F-1CAC-F916-297A-01AE65CB95C4}"/>
              </a:ext>
            </a:extLst>
          </p:cNvPr>
          <p:cNvSpPr txBox="1"/>
          <p:nvPr/>
        </p:nvSpPr>
        <p:spPr>
          <a:xfrm>
            <a:off x="3664827" y="2293226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Demo Of </a:t>
            </a:r>
            <a:r>
              <a:rPr lang="en-US" sz="3200" dirty="0" err="1"/>
              <a:t>PEXABot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034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13AE1F-1CAC-F916-297A-01AE65CB95C4}"/>
              </a:ext>
            </a:extLst>
          </p:cNvPr>
          <p:cNvSpPr txBox="1"/>
          <p:nvPr/>
        </p:nvSpPr>
        <p:spPr>
          <a:xfrm>
            <a:off x="1746689" y="2051488"/>
            <a:ext cx="65827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Lang Chain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Vector Database(</a:t>
            </a:r>
            <a:r>
              <a:rPr lang="en-AU" sz="3200" dirty="0"/>
              <a:t>Facebook AI Similarity Search(</a:t>
            </a:r>
            <a:r>
              <a:rPr lang="en-US" sz="3200" dirty="0"/>
              <a:t>FAISS))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LLM (Open AI)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Chainlit</a:t>
            </a:r>
            <a:r>
              <a:rPr lang="en-US" sz="3200" dirty="0"/>
              <a:t> (UI)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Postgres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1746689" y="953157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405298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1746689" y="953157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Ingestion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F16DFE-EE43-9747-E370-FCBCE8207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9" y="2179583"/>
            <a:ext cx="7186776" cy="285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62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1536482" y="837544"/>
            <a:ext cx="2268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Vector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BB2E53-B88E-14D0-9356-83CC6BB06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04" y="1377350"/>
            <a:ext cx="6934200" cy="4550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F226D-9970-C614-0340-5B5C9DB4B249}"/>
              </a:ext>
            </a:extLst>
          </p:cNvPr>
          <p:cNvSpPr txBox="1"/>
          <p:nvPr/>
        </p:nvSpPr>
        <p:spPr>
          <a:xfrm>
            <a:off x="325957" y="2061004"/>
            <a:ext cx="4866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Unstructured Data as Vector Embedding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and Similarity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retrieval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CBD11B-5CF5-59FB-8BF6-4F3F507AE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2" y="3652527"/>
            <a:ext cx="4640742" cy="2716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3E959-CDA8-8D2C-48D9-F8875EC625F7}"/>
              </a:ext>
            </a:extLst>
          </p:cNvPr>
          <p:cNvSpPr txBox="1"/>
          <p:nvPr/>
        </p:nvSpPr>
        <p:spPr>
          <a:xfrm>
            <a:off x="3740789" y="5742169"/>
            <a:ext cx="11981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FAISS</a:t>
            </a:r>
          </a:p>
        </p:txBody>
      </p:sp>
      <p:pic>
        <p:nvPicPr>
          <p:cNvPr id="2050" name="Picture 2" descr="Faiss: A library for efficient similarity search - Engineering at Meta">
            <a:extLst>
              <a:ext uri="{FF2B5EF4-FFF2-40B4-BE49-F238E27FC236}">
                <a16:creationId xmlns:a16="http://schemas.microsoft.com/office/drawing/2014/main" id="{8FAA4D7D-AAD9-CD64-0192-8215C6DDC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548" y="5748609"/>
            <a:ext cx="626241" cy="53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659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1757200" y="995198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Query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770129-F353-03F3-48B1-8C126558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091" y="1579973"/>
            <a:ext cx="842163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1C0174-BCF4-98E4-7C20-DFC24F203BFD}"/>
              </a:ext>
            </a:extLst>
          </p:cNvPr>
          <p:cNvSpPr txBox="1"/>
          <p:nvPr/>
        </p:nvSpPr>
        <p:spPr>
          <a:xfrm>
            <a:off x="1245475" y="5278027"/>
            <a:ext cx="9701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0" i="0" dirty="0">
                <a:solidFill>
                  <a:srgbClr val="1C1E21"/>
                </a:solidFill>
                <a:effectLst/>
                <a:latin typeface="ui-sans-serif"/>
              </a:rPr>
              <a:t>Many LLM applications require user-specific data that is not part of the model's training set. The primary way of accomplishing this is through </a:t>
            </a:r>
            <a:r>
              <a:rPr lang="en-AU" b="1" i="0" dirty="0">
                <a:solidFill>
                  <a:srgbClr val="1C1E21"/>
                </a:solidFill>
                <a:effectLst/>
                <a:latin typeface="ui-sans-serif"/>
              </a:rPr>
              <a:t>Retrieval Augmented Generation</a:t>
            </a:r>
            <a:r>
              <a:rPr lang="en-AU" b="0" i="0" dirty="0">
                <a:solidFill>
                  <a:srgbClr val="1C1E21"/>
                </a:solidFill>
                <a:effectLst/>
                <a:latin typeface="ui-sans-serif"/>
              </a:rPr>
              <a:t> (RAG). In this process, external data is </a:t>
            </a:r>
            <a:r>
              <a:rPr lang="en-AU" b="0" i="1" dirty="0">
                <a:solidFill>
                  <a:srgbClr val="1C1E21"/>
                </a:solidFill>
                <a:effectLst/>
                <a:latin typeface="ui-sans-serif"/>
              </a:rPr>
              <a:t>retrieved</a:t>
            </a:r>
            <a:r>
              <a:rPr lang="en-AU" b="0" i="0" dirty="0">
                <a:solidFill>
                  <a:srgbClr val="1C1E21"/>
                </a:solidFill>
                <a:effectLst/>
                <a:latin typeface="ui-sans-serif"/>
              </a:rPr>
              <a:t> and then passed to the LLM when doing the </a:t>
            </a:r>
            <a:r>
              <a:rPr lang="en-AU" b="0" i="1" dirty="0">
                <a:solidFill>
                  <a:srgbClr val="1C1E21"/>
                </a:solidFill>
                <a:effectLst/>
                <a:latin typeface="ui-sans-serif"/>
              </a:rPr>
              <a:t>query</a:t>
            </a:r>
            <a:r>
              <a:rPr lang="en-AU" b="0" i="0" dirty="0">
                <a:solidFill>
                  <a:srgbClr val="1C1E21"/>
                </a:solidFill>
                <a:effectLst/>
                <a:latin typeface="ui-sans-serif"/>
              </a:rPr>
              <a:t> step.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65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1757200" y="995198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Query with memory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E1FB62-91B9-03B4-F3A3-0BFAFC660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74" y="1733550"/>
            <a:ext cx="8140700" cy="388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06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8CC55-53CE-781E-4297-422B9F6DD04D}"/>
              </a:ext>
            </a:extLst>
          </p:cNvPr>
          <p:cNvSpPr txBox="1"/>
          <p:nvPr/>
        </p:nvSpPr>
        <p:spPr>
          <a:xfrm>
            <a:off x="1757200" y="995198"/>
            <a:ext cx="6582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LangChain</a:t>
            </a:r>
            <a:r>
              <a:rPr lang="en-US" sz="32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2ED27-FC3F-A261-CCE2-3742F4CF2FA1}"/>
              </a:ext>
            </a:extLst>
          </p:cNvPr>
          <p:cNvSpPr txBox="1"/>
          <p:nvPr/>
        </p:nvSpPr>
        <p:spPr>
          <a:xfrm>
            <a:off x="1639614" y="2133600"/>
            <a:ext cx="7918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0" i="0" dirty="0" err="1">
                <a:solidFill>
                  <a:srgbClr val="1C1E21"/>
                </a:solidFill>
                <a:effectLst/>
                <a:latin typeface="ui-sans-serif"/>
              </a:rPr>
              <a:t>LangChain</a:t>
            </a:r>
            <a:r>
              <a:rPr lang="en-AU" b="0" i="0" dirty="0">
                <a:solidFill>
                  <a:srgbClr val="1C1E21"/>
                </a:solidFill>
                <a:effectLst/>
                <a:latin typeface="ui-sans-serif"/>
              </a:rPr>
              <a:t> gives you the building blocks to interface with any language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i="0" dirty="0">
                <a:solidFill>
                  <a:srgbClr val="1C1E21"/>
                </a:solidFill>
                <a:effectLst/>
                <a:latin typeface="ui-sans-serif"/>
                <a:hlinkClick r:id="rId2"/>
              </a:rPr>
              <a:t>Document loaders</a:t>
            </a:r>
            <a:br>
              <a:rPr lang="en-AU" b="1" i="0" dirty="0">
                <a:solidFill>
                  <a:srgbClr val="1C1E21"/>
                </a:solidFill>
                <a:effectLst/>
                <a:latin typeface="ui-sans-serif"/>
              </a:rPr>
            </a:br>
            <a:r>
              <a:rPr lang="en-AU" b="1" i="0" dirty="0">
                <a:solidFill>
                  <a:srgbClr val="1C1E21"/>
                </a:solidFill>
                <a:effectLst/>
                <a:latin typeface="ui-sans-serif"/>
              </a:rPr>
              <a:t>https://</a:t>
            </a:r>
            <a:r>
              <a:rPr lang="en-AU" b="1" i="0" dirty="0" err="1">
                <a:solidFill>
                  <a:srgbClr val="1C1E21"/>
                </a:solidFill>
                <a:effectLst/>
                <a:latin typeface="ui-sans-serif"/>
              </a:rPr>
              <a:t>python.langchain.com</a:t>
            </a:r>
            <a:r>
              <a:rPr lang="en-AU" b="1" i="0" dirty="0">
                <a:solidFill>
                  <a:srgbClr val="1C1E21"/>
                </a:solidFill>
                <a:effectLst/>
                <a:latin typeface="ui-sans-serif"/>
              </a:rPr>
              <a:t>/docs/modules/</a:t>
            </a:r>
            <a:r>
              <a:rPr lang="en-AU" b="1" i="0" dirty="0" err="1">
                <a:solidFill>
                  <a:srgbClr val="1C1E21"/>
                </a:solidFill>
                <a:effectLst/>
                <a:latin typeface="ui-sans-serif"/>
              </a:rPr>
              <a:t>data_connection</a:t>
            </a:r>
            <a:r>
              <a:rPr lang="en-AU" b="1" i="0" dirty="0">
                <a:solidFill>
                  <a:srgbClr val="1C1E21"/>
                </a:solidFill>
                <a:effectLst/>
                <a:latin typeface="ui-sans-serif"/>
              </a:rPr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1315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PEXA Brand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BB1D7F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B486D051-E20B-A44D-BE56-9500523071F4}"/>
    </a:ext>
  </a:extLst>
</a:theme>
</file>

<file path=ppt/theme/theme10.xml><?xml version="1.0" encoding="utf-8"?>
<a:theme xmlns:a="http://schemas.openxmlformats.org/drawingml/2006/main" name="1_Section-White">
  <a:themeElements>
    <a:clrScheme name="PEXA Brand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BB1D7F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_Presentation_Template_External" id="{2E41F913-6F85-9A40-9928-7B8895665FA5}" vid="{4303BB5D-E75C-5C44-B48E-DB5869723FEA}"/>
    </a:ext>
  </a:extLst>
</a:theme>
</file>

<file path=ppt/theme/theme11.xml><?xml version="1.0" encoding="utf-8"?>
<a:theme xmlns:a="http://schemas.openxmlformats.org/drawingml/2006/main" name="Section-White">
  <a:themeElements>
    <a:clrScheme name="Custom 1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D608B2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FF04F097-F1F9-1B4D-BD96-C70E357EECC3}"/>
    </a:ext>
  </a:extLst>
</a:theme>
</file>

<file path=ppt/theme/theme12.xml><?xml version="1.0" encoding="utf-8"?>
<a:theme xmlns:a="http://schemas.openxmlformats.org/drawingml/2006/main" name="Gradient Arrow">
  <a:themeElements>
    <a:clrScheme name="PEXA-2021">
      <a:dk1>
        <a:srgbClr val="1F2041"/>
      </a:dk1>
      <a:lt1>
        <a:srgbClr val="FFFFFF"/>
      </a:lt1>
      <a:dk2>
        <a:srgbClr val="1F2041"/>
      </a:dk2>
      <a:lt2>
        <a:srgbClr val="C31CA7"/>
      </a:lt2>
      <a:accent1>
        <a:srgbClr val="C31CA7"/>
      </a:accent1>
      <a:accent2>
        <a:srgbClr val="6E2573"/>
      </a:accent2>
      <a:accent3>
        <a:srgbClr val="4C4C68"/>
      </a:accent3>
      <a:accent4>
        <a:srgbClr val="BCBCC5"/>
      </a:accent4>
      <a:accent5>
        <a:srgbClr val="5920BF"/>
      </a:accent5>
      <a:accent6>
        <a:srgbClr val="E95965"/>
      </a:accent6>
      <a:hlink>
        <a:srgbClr val="C31CA7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_PPT_Template_0123" id="{226751C4-F8A8-BA4A-9322-D459A0C547B1}" vid="{1A98FD23-ACA3-C84F-84B0-E7F7F6334932}"/>
    </a:ext>
  </a:extLst>
</a:theme>
</file>

<file path=ppt/theme/theme13.xml><?xml version="1.0" encoding="utf-8"?>
<a:theme xmlns:a="http://schemas.openxmlformats.org/drawingml/2006/main" name="Gradients">
  <a:themeElements>
    <a:clrScheme name="Custom 1">
      <a:dk1>
        <a:srgbClr val="171934"/>
      </a:dk1>
      <a:lt1>
        <a:srgbClr val="FFFFFF"/>
      </a:lt1>
      <a:dk2>
        <a:srgbClr val="6E2573"/>
      </a:dk2>
      <a:lt2>
        <a:srgbClr val="E95865"/>
      </a:lt2>
      <a:accent1>
        <a:srgbClr val="C31CA7"/>
      </a:accent1>
      <a:accent2>
        <a:srgbClr val="6E2573"/>
      </a:accent2>
      <a:accent3>
        <a:srgbClr val="4C4C68"/>
      </a:accent3>
      <a:accent4>
        <a:srgbClr val="BCBCC5"/>
      </a:accent4>
      <a:accent5>
        <a:srgbClr val="5920BF"/>
      </a:accent5>
      <a:accent6>
        <a:srgbClr val="E95965"/>
      </a:accent6>
      <a:hlink>
        <a:srgbClr val="C31CA7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_PPT_Template_0123" id="{226751C4-F8A8-BA4A-9322-D459A0C547B1}" vid="{E1EFD5F4-7F32-2B44-8EC2-DAAC701F73B9}"/>
    </a:ext>
  </a:extLst>
</a:theme>
</file>

<file path=ppt/theme/theme14.xml><?xml version="1.0" encoding="utf-8"?>
<a:theme xmlns:a="http://schemas.openxmlformats.org/drawingml/2006/main" name="White and Navy 10%">
  <a:themeElements>
    <a:clrScheme name="PEXA21">
      <a:dk1>
        <a:srgbClr val="1F2041"/>
      </a:dk1>
      <a:lt1>
        <a:srgbClr val="FFFFFF"/>
      </a:lt1>
      <a:dk2>
        <a:srgbClr val="6E2573"/>
      </a:dk2>
      <a:lt2>
        <a:srgbClr val="E95865"/>
      </a:lt2>
      <a:accent1>
        <a:srgbClr val="C31CA7"/>
      </a:accent1>
      <a:accent2>
        <a:srgbClr val="6E2573"/>
      </a:accent2>
      <a:accent3>
        <a:srgbClr val="4C4C68"/>
      </a:accent3>
      <a:accent4>
        <a:srgbClr val="BCBCC5"/>
      </a:accent4>
      <a:accent5>
        <a:srgbClr val="5920BF"/>
      </a:accent5>
      <a:accent6>
        <a:srgbClr val="E95965"/>
      </a:accent6>
      <a:hlink>
        <a:srgbClr val="C31CA7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_PPT_Template_0123" id="{226751C4-F8A8-BA4A-9322-D459A0C547B1}" vid="{841BED1C-4EDD-AB4F-9D52-181485924B8A}"/>
    </a:ext>
  </a:extLst>
</a:theme>
</file>

<file path=ppt/theme/theme15.xml><?xml version="1.0" encoding="utf-8"?>
<a:theme xmlns:a="http://schemas.openxmlformats.org/drawingml/2006/main" name="Navy">
  <a:themeElements>
    <a:clrScheme name="PEXA21">
      <a:dk1>
        <a:srgbClr val="1F2041"/>
      </a:dk1>
      <a:lt1>
        <a:srgbClr val="FFFFFF"/>
      </a:lt1>
      <a:dk2>
        <a:srgbClr val="6E2573"/>
      </a:dk2>
      <a:lt2>
        <a:srgbClr val="E95865"/>
      </a:lt2>
      <a:accent1>
        <a:srgbClr val="C31CA7"/>
      </a:accent1>
      <a:accent2>
        <a:srgbClr val="6E2573"/>
      </a:accent2>
      <a:accent3>
        <a:srgbClr val="4C4C68"/>
      </a:accent3>
      <a:accent4>
        <a:srgbClr val="BCBCC5"/>
      </a:accent4>
      <a:accent5>
        <a:srgbClr val="5920BF"/>
      </a:accent5>
      <a:accent6>
        <a:srgbClr val="E95965"/>
      </a:accent6>
      <a:hlink>
        <a:srgbClr val="C31CA7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_PPT_Template_0123" id="{226751C4-F8A8-BA4A-9322-D459A0C547B1}" vid="{B391A200-2416-EE41-B056-4A6A92F274BE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-White">
  <a:themeElements>
    <a:clrScheme name="Custom 1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D608B2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FF04F097-F1F9-1B4D-BD96-C70E357EECC3}"/>
    </a:ext>
  </a:extLst>
</a:theme>
</file>

<file path=ppt/theme/theme3.xml><?xml version="1.0" encoding="utf-8"?>
<a:theme xmlns:a="http://schemas.openxmlformats.org/drawingml/2006/main" name="Section-Bright Purple">
  <a:themeElements>
    <a:clrScheme name="PEXA Brand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BB1D7F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47F12D00-4092-C74F-A47C-983E5869DCD1}"/>
    </a:ext>
  </a:extLst>
</a:theme>
</file>

<file path=ppt/theme/theme4.xml><?xml version="1.0" encoding="utf-8"?>
<a:theme xmlns:a="http://schemas.openxmlformats.org/drawingml/2006/main" name="Section-Purple">
  <a:themeElements>
    <a:clrScheme name="PEXA Brand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BB1D7F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A2BD09AA-EB7B-6C4A-88BA-0985B68FC415}"/>
    </a:ext>
  </a:extLst>
</a:theme>
</file>

<file path=ppt/theme/theme5.xml><?xml version="1.0" encoding="utf-8"?>
<a:theme xmlns:a="http://schemas.openxmlformats.org/drawingml/2006/main" name="Section-Red">
  <a:themeElements>
    <a:clrScheme name="PEXA Brand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BB1D7F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36B216BF-6B0C-AD47-BEA3-A30E6A63CF55}"/>
    </a:ext>
  </a:extLst>
</a:theme>
</file>

<file path=ppt/theme/theme6.xml><?xml version="1.0" encoding="utf-8"?>
<a:theme xmlns:a="http://schemas.openxmlformats.org/drawingml/2006/main" name="Section-Gradient">
  <a:themeElements>
    <a:clrScheme name="PEXA Brand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BB1D7F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3D2CB906-3849-394C-942C-4A085E63DEE9}"/>
    </a:ext>
  </a:extLst>
</a:theme>
</file>

<file path=ppt/theme/theme7.xml><?xml version="1.0" encoding="utf-8"?>
<a:theme xmlns:a="http://schemas.openxmlformats.org/drawingml/2006/main" name="Section - Navy">
  <a:themeElements>
    <a:clrScheme name="PEXA Brand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BB1D7F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4B88942B-29C8-9445-8216-B8AFB527D79D}"/>
    </a:ext>
  </a:extLst>
</a:theme>
</file>

<file path=ppt/theme/theme8.xml><?xml version="1.0" encoding="utf-8"?>
<a:theme xmlns:a="http://schemas.openxmlformats.org/drawingml/2006/main" name="Gradient Arrow">
  <a:themeElements>
    <a:clrScheme name="Custom 1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D608B2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4DB84382-8E12-2E47-822F-A2F76DBB53DF}"/>
    </a:ext>
  </a:extLst>
</a:theme>
</file>

<file path=ppt/theme/theme9.xml><?xml version="1.0" encoding="utf-8"?>
<a:theme xmlns:a="http://schemas.openxmlformats.org/drawingml/2006/main" name="Section-Photographic">
  <a:themeElements>
    <a:clrScheme name="PEXA Brand">
      <a:dk1>
        <a:srgbClr val="1F2041"/>
      </a:dk1>
      <a:lt1>
        <a:srgbClr val="FFFFFF"/>
      </a:lt1>
      <a:dk2>
        <a:srgbClr val="5920BF"/>
      </a:dk2>
      <a:lt2>
        <a:srgbClr val="E95965"/>
      </a:lt2>
      <a:accent1>
        <a:srgbClr val="BB1D7F"/>
      </a:accent1>
      <a:accent2>
        <a:srgbClr val="1F2041"/>
      </a:accent2>
      <a:accent3>
        <a:srgbClr val="B2B2B2"/>
      </a:accent3>
      <a:accent4>
        <a:srgbClr val="E5E5E5"/>
      </a:accent4>
      <a:accent5>
        <a:srgbClr val="5920BF"/>
      </a:accent5>
      <a:accent6>
        <a:srgbClr val="E95965"/>
      </a:accent6>
      <a:hlink>
        <a:srgbClr val="0090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XA-Interim_PPT_Template_2108" id="{CC32603F-3D3E-1842-99C5-F6EF76F9FE8B}" vid="{2AE9D1BB-B462-CB4D-898F-0D6CF4A606D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17E58B4709E64097142FB968F5D8B3" ma:contentTypeVersion="18" ma:contentTypeDescription="Create a new document." ma:contentTypeScope="" ma:versionID="fadc5d2cfa2c9ecad77a89edc2118364">
  <xsd:schema xmlns:xsd="http://www.w3.org/2001/XMLSchema" xmlns:xs="http://www.w3.org/2001/XMLSchema" xmlns:p="http://schemas.microsoft.com/office/2006/metadata/properties" xmlns:ns2="c0c56db9-5d8d-4519-8632-981b2525624f" xmlns:ns3="37d4508e-76c4-4ddd-a1c9-d0e21b6e5ccb" xmlns:ns4="fe120813-341d-4a76-b093-4dc6076acd78" targetNamespace="http://schemas.microsoft.com/office/2006/metadata/properties" ma:root="true" ma:fieldsID="93f2ae561372c9488f34ea774491b8bb" ns2:_="" ns3:_="" ns4:_="">
    <xsd:import namespace="c0c56db9-5d8d-4519-8632-981b2525624f"/>
    <xsd:import namespace="37d4508e-76c4-4ddd-a1c9-d0e21b6e5ccb"/>
    <xsd:import namespace="fe120813-341d-4a76-b093-4dc6076acd7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Purpos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c56db9-5d8d-4519-8632-981b252562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Purpose" ma:index="17" nillable="true" ma:displayName="Purpose" ma:format="Dropdown" ma:internalName="Purpose">
      <xsd:simpleType>
        <xsd:restriction base="dms:Text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d2606794-304c-4414-b164-d45a7ef12a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d4508e-76c4-4ddd-a1c9-d0e21b6e5cc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120813-341d-4a76-b093-4dc6076acd78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bb7acff2-574a-4ba3-9b6e-ac41191ada78}" ma:internalName="TaxCatchAll" ma:showField="CatchAllData" ma:web="37d4508e-76c4-4ddd-a1c9-d0e21b6e5c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7d4508e-76c4-4ddd-a1c9-d0e21b6e5ccb">
      <UserInfo>
        <DisplayName>Leah Osborn</DisplayName>
        <AccountId>442</AccountId>
        <AccountType/>
      </UserInfo>
      <UserInfo>
        <DisplayName>z_Aravinth Ravichandran</DisplayName>
        <AccountId>771</AccountId>
        <AccountType/>
      </UserInfo>
      <UserInfo>
        <DisplayName>z_Suryaprakash Mohan</DisplayName>
        <AccountId>753</AccountId>
        <AccountType/>
      </UserInfo>
      <UserInfo>
        <DisplayName>Chidhambaranathan Ganesan</DisplayName>
        <AccountId>742</AccountId>
        <AccountType/>
      </UserInfo>
      <UserInfo>
        <DisplayName>Vaishali Gupta</DisplayName>
        <AccountId>765</AccountId>
        <AccountType/>
      </UserInfo>
      <UserInfo>
        <DisplayName>Prateek Phogat</DisplayName>
        <AccountId>766</AccountId>
        <AccountType/>
      </UserInfo>
      <UserInfo>
        <DisplayName>z_Vidhya Thirumavalavan</DisplayName>
        <AccountId>1031</AccountId>
        <AccountType/>
      </UserInfo>
      <UserInfo>
        <DisplayName>z_Balaji Sivakumar</DisplayName>
        <AccountId>1015</AccountId>
        <AccountType/>
      </UserInfo>
      <UserInfo>
        <DisplayName>Ashika Singh</DisplayName>
        <AccountId>974</AccountId>
        <AccountType/>
      </UserInfo>
      <UserInfo>
        <DisplayName>Keith Trung</DisplayName>
        <AccountId>1066</AccountId>
        <AccountType/>
      </UserInfo>
      <UserInfo>
        <DisplayName>Ushani Balasooriya</DisplayName>
        <AccountId>1126</AccountId>
        <AccountType/>
      </UserInfo>
      <UserInfo>
        <DisplayName>z_Riya Kataria</DisplayName>
        <AccountId>1213</AccountId>
        <AccountType/>
      </UserInfo>
      <UserInfo>
        <DisplayName>Aishwarya Gopalakrishnan</DisplayName>
        <AccountId>1082</AccountId>
        <AccountType/>
      </UserInfo>
      <UserInfo>
        <DisplayName>Jo Wyton</DisplayName>
        <AccountId>1144</AccountId>
        <AccountType/>
      </UserInfo>
      <UserInfo>
        <DisplayName>Nilmani Kumar</DisplayName>
        <AccountId>767</AccountId>
        <AccountType/>
      </UserInfo>
      <UserInfo>
        <DisplayName>Aishwarya Mahindru</DisplayName>
        <AccountId>1371</AccountId>
        <AccountType/>
      </UserInfo>
      <UserInfo>
        <DisplayName>Abilash Shankar</DisplayName>
        <AccountId>1194</AccountId>
        <AccountType/>
      </UserInfo>
      <UserInfo>
        <DisplayName>Nirmalraj Mohanraj</DisplayName>
        <AccountId>535</AccountId>
        <AccountType/>
      </UserInfo>
      <UserInfo>
        <DisplayName>Vineet Yadav</DisplayName>
        <AccountId>1033</AccountId>
        <AccountType/>
      </UserInfo>
      <UserInfo>
        <DisplayName>Priya Rajan</DisplayName>
        <AccountId>1059</AccountId>
        <AccountType/>
      </UserInfo>
      <UserInfo>
        <DisplayName>Rajat Choudhary</DisplayName>
        <AccountId>1440</AccountId>
        <AccountType/>
      </UserInfo>
      <UserInfo>
        <DisplayName>z_Holly Norman</DisplayName>
        <AccountId>1320</AccountId>
        <AccountType/>
      </UserInfo>
      <UserInfo>
        <DisplayName>Travis Sullivan</DisplayName>
        <AccountId>276</AccountId>
        <AccountType/>
      </UserInfo>
      <UserInfo>
        <DisplayName>Aarti Kumar</DisplayName>
        <AccountId>440</AccountId>
        <AccountType/>
      </UserInfo>
      <UserInfo>
        <DisplayName>z_Ayswariya Roy</DisplayName>
        <AccountId>2577</AccountId>
        <AccountType/>
      </UserInfo>
      <UserInfo>
        <DisplayName>Balamurugan S Sivaramalingam</DisplayName>
        <AccountId>851</AccountId>
        <AccountType/>
      </UserInfo>
      <UserInfo>
        <DisplayName>Dheer Thakkar</DisplayName>
        <AccountId>899</AccountId>
        <AccountType/>
      </UserInfo>
      <UserInfo>
        <DisplayName>Gurbinder Singh</DisplayName>
        <AccountId>2332</AccountId>
        <AccountType/>
      </UserInfo>
      <UserInfo>
        <DisplayName>Naveena Boominathan</DisplayName>
        <AccountId>738</AccountId>
        <AccountType/>
      </UserInfo>
      <UserInfo>
        <DisplayName>Sangan Patil</DisplayName>
        <AccountId>1016</AccountId>
        <AccountType/>
      </UserInfo>
      <UserInfo>
        <DisplayName>Prateeksha Satyamoorthy</DisplayName>
        <AccountId>3525</AccountId>
        <AccountType/>
      </UserInfo>
      <UserInfo>
        <DisplayName>Senthil kumar</DisplayName>
        <AccountId>3527</AccountId>
        <AccountType/>
      </UserInfo>
      <UserInfo>
        <DisplayName>Moinak Banerjee</DisplayName>
        <AccountId>3574</AccountId>
        <AccountType/>
      </UserInfo>
      <UserInfo>
        <DisplayName>Akshatha Mahesh</DisplayName>
        <AccountId>422</AccountId>
        <AccountType/>
      </UserInfo>
      <UserInfo>
        <DisplayName>Harshith Grandhem</DisplayName>
        <AccountId>3627</AccountId>
        <AccountType/>
      </UserInfo>
    </SharedWithUsers>
    <Purpose xmlns="c0c56db9-5d8d-4519-8632-981b2525624f" xsi:nil="true"/>
    <MediaLengthInSeconds xmlns="c0c56db9-5d8d-4519-8632-981b2525624f" xsi:nil="true"/>
    <TaxCatchAll xmlns="fe120813-341d-4a76-b093-4dc6076acd78" xsi:nil="true"/>
    <lcf76f155ced4ddcb4097134ff3c332f xmlns="c0c56db9-5d8d-4519-8632-981b2525624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8C20A56-B957-4EEA-BCB4-A4E9DF3BE5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F11010-19B2-4317-A779-FC86A10EC1A0}">
  <ds:schemaRefs>
    <ds:schemaRef ds:uri="37d4508e-76c4-4ddd-a1c9-d0e21b6e5ccb"/>
    <ds:schemaRef ds:uri="c0c56db9-5d8d-4519-8632-981b2525624f"/>
    <ds:schemaRef ds:uri="fe120813-341d-4a76-b093-4dc6076acd7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ABE49C-4E58-45B3-B3CD-60FB3EDEE85E}">
  <ds:schemaRefs>
    <ds:schemaRef ds:uri="37d4508e-76c4-4ddd-a1c9-d0e21b6e5ccb"/>
    <ds:schemaRef ds:uri="http://purl.org/dc/dcmitype/"/>
    <ds:schemaRef ds:uri="c0c56db9-5d8d-4519-8632-981b2525624f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fe120813-341d-4a76-b093-4dc6076acd7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</Template>
  <TotalTime>2208</TotalTime>
  <Words>211</Words>
  <Application>Microsoft Macintosh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13</vt:i4>
      </vt:variant>
    </vt:vector>
  </HeadingPairs>
  <TitlesOfParts>
    <vt:vector size="36" baseType="lpstr">
      <vt:lpstr>Arial</vt:lpstr>
      <vt:lpstr>Calibri</vt:lpstr>
      <vt:lpstr>Calibri Light</vt:lpstr>
      <vt:lpstr>Inter-Regular</vt:lpstr>
      <vt:lpstr>Libre Franklin</vt:lpstr>
      <vt:lpstr>Quicksand</vt:lpstr>
      <vt:lpstr>Roboto Mono</vt:lpstr>
      <vt:lpstr>ui-sans-serif</vt:lpstr>
      <vt:lpstr>Cover</vt:lpstr>
      <vt:lpstr>Section-White</vt:lpstr>
      <vt:lpstr>Section-Bright Purple</vt:lpstr>
      <vt:lpstr>Section-Purple</vt:lpstr>
      <vt:lpstr>Section-Red</vt:lpstr>
      <vt:lpstr>Section-Gradient</vt:lpstr>
      <vt:lpstr>Section - Navy</vt:lpstr>
      <vt:lpstr>Gradient Arrow</vt:lpstr>
      <vt:lpstr>Section-Photographic</vt:lpstr>
      <vt:lpstr>1_Section-White</vt:lpstr>
      <vt:lpstr>Section-White</vt:lpstr>
      <vt:lpstr>Gradient Arrow</vt:lpstr>
      <vt:lpstr>Gradients</vt:lpstr>
      <vt:lpstr>White and Navy 10%</vt:lpstr>
      <vt:lpstr>Navy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Akshatha M K</dc:creator>
  <cp:lastModifiedBy>Naresh Miriyala</cp:lastModifiedBy>
  <cp:revision>3</cp:revision>
  <cp:lastPrinted>2021-02-22T03:49:47Z</cp:lastPrinted>
  <dcterms:created xsi:type="dcterms:W3CDTF">2021-09-13T12:26:14Z</dcterms:created>
  <dcterms:modified xsi:type="dcterms:W3CDTF">2023-10-18T06:22:57Z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0x010100D017E58B4709E64097142FB968F5D8B3</vt:lpwstr>
  </property>
  <property fmtid="{D5CDD505-2E9C-101B-9397-08002B2CF9AE}" pid="3" name="SharedWithUsers">
    <vt:lpwstr>23;#Kelly Tang</vt:lpwstr>
  </property>
  <property fmtid="{D5CDD505-2E9C-101B-9397-08002B2CF9AE}" pid="4" name="Order">
    <vt:r8>12973900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MediaServiceImageTags">
    <vt:lpwstr/>
  </property>
</Properties>
</file>